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1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2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3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4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5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7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8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19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0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2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3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4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6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8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29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0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1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2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3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4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5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6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7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8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39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0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1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2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3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4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5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7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8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49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0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1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2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3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4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5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6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8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  <p:sp>
          <p:nvSpPr>
            <p:cNvPr id="59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0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075" y="541020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C2CB3-CC13-4C3B-A56C-188D98332065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6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5" y="5410200"/>
            <a:ext cx="51244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475" y="5410200"/>
            <a:ext cx="7715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50907-DE60-4C5F-BC4E-AB49EB0824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D7F8B-E084-490C-8F3D-245D4F76820D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F443E-62A4-44D1-B436-D47DA07F3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89A52-2E03-4185-8F3B-9A468D2EB190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AE8E3-FDCC-4AFF-9C0F-D3C8802C12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9"/>
          <p:cNvSpPr txBox="1"/>
          <p:nvPr/>
        </p:nvSpPr>
        <p:spPr>
          <a:xfrm>
            <a:off x="903288" y="7318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60"/>
          <p:cNvSpPr txBox="1"/>
          <p:nvPr/>
        </p:nvSpPr>
        <p:spPr>
          <a:xfrm>
            <a:off x="10537825" y="2765425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52E16-FE42-4A33-AE1C-08C1230E93BD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CE364-89A9-4AEF-BC58-9AA47CA42B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E2A7D-CCE4-4AD1-8CE1-2D8573649180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74EA3-DE84-4837-AE6D-BDDBE82921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EF77B-A453-45CF-A8D6-40A6C61175E4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96D42-96B0-47C0-89A8-D13CC0DB4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>
              <a:buNone/>
              <a:defRPr lang="en-US" sz="2000" dirty="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8728C-0EB2-4DF1-817F-282406FB85DE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AC161-9621-4074-9059-39EE446B0F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CFF2B-AAAE-4FB6-BA1A-E2B1FD41D2C3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01E55-3ED3-417A-9AA9-A3B4A5D748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D8172-9740-4875-97A7-4BA6A70B8EE8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563F6-3F3C-4B75-8AAE-EFC8DA16A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9CF8E-4F50-4A88-9CA8-FB07ED0A6221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B39BA-E94C-4718-8724-023FF4E253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802D5-19D9-4D3A-9C46-F8F80A49BB69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BFA5B-142D-4BE7-8933-DFB71A0CF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9CC87-6843-40DA-A22C-2D7DEC1A9B93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B9EAB-C64C-445E-8887-4EE938E1F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28C5C-AA37-4A42-BF35-F31CF6E72199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9D321-108A-4E97-881B-829B34CD6F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FBDAE-A597-46E6-8BD5-549812189BDA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132E8-579A-4EB1-BBEE-10591231C4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255C-34BA-4A2B-8EF1-D02A56CBCB95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822FA-6318-4C77-873D-A4EA9AC64F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A5967-82F3-47F4-A920-1D894DAF4C3B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F6C8E-D240-472E-B42D-AE31FB3322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E209F-0B94-4E6E-B520-B2498DEB5ED0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77DEA-2FC6-4038-8192-D705C1620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7" name="Group 7"/>
          <p:cNvGrpSpPr>
            <a:grpSpLocks/>
          </p:cNvGrpSpPr>
          <p:nvPr/>
        </p:nvGrpSpPr>
        <p:grpSpPr bwMode="auto">
          <a:xfrm>
            <a:off x="-14288" y="0"/>
            <a:ext cx="12053888" cy="6858000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/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9125"/>
            <a:ext cx="9906000" cy="1477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1413" y="2249488"/>
            <a:ext cx="9906000" cy="354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48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5DA631-F900-4C71-A278-4D21B2D678E2}" type="datetimeFigureOut">
              <a:rPr lang="en-US"/>
              <a:pPr>
                <a:defRPr/>
              </a:pPr>
              <a:t>5/5/2018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3" y="5883275"/>
            <a:ext cx="6238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cap="all" baseline="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5888" y="5883275"/>
            <a:ext cx="771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5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A7ACA9-7C31-49D4-96D5-98DCEB6C65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6" r:id="rId1"/>
    <p:sldLayoutId id="2147483665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9" r:id="rId8"/>
    <p:sldLayoutId id="2147483658" r:id="rId9"/>
    <p:sldLayoutId id="2147483657" r:id="rId10"/>
    <p:sldLayoutId id="2147483656" r:id="rId11"/>
    <p:sldLayoutId id="2147483667" r:id="rId12"/>
    <p:sldLayoutId id="2147483655" r:id="rId13"/>
    <p:sldLayoutId id="2147483654" r:id="rId14"/>
    <p:sldLayoutId id="2147483653" r:id="rId15"/>
    <p:sldLayoutId id="2147483652" r:id="rId16"/>
    <p:sldLayoutId id="2147483651" r:id="rId17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w Cen MT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SzPct val="12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SzPct val="12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914400" y="2130425"/>
            <a:ext cx="10363200" cy="1470025"/>
          </a:xfrm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800" b="1" cap="none" dirty="0" smtClean="0">
                <a:latin typeface="Arial" charset="0"/>
              </a:rPr>
              <a:t>             </a:t>
            </a:r>
            <a:r>
              <a:rPr lang="ru-RU" sz="4800" b="1" cap="none" dirty="0" smtClean="0">
                <a:solidFill>
                  <a:srgbClr val="C00000"/>
                </a:solidFill>
                <a:latin typeface="Arial" charset="0"/>
              </a:rPr>
              <a:t>Мой прадед - герой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subTitle" idx="4294967295"/>
          </p:nvPr>
        </p:nvSpPr>
        <p:spPr>
          <a:xfrm>
            <a:off x="5792788" y="4814888"/>
            <a:ext cx="6042025" cy="1658937"/>
          </a:xfrm>
        </p:spPr>
        <p:txBody>
          <a:bodyPr/>
          <a:lstStyle/>
          <a:p>
            <a:pPr marL="0" indent="0" algn="ctr">
              <a:lnSpc>
                <a:spcPct val="110000"/>
              </a:lnSpc>
              <a:buFont typeface="Arial" charset="0"/>
              <a:buNone/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Автор: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</a:rPr>
              <a:t>Малюка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 Кира Евгеньевна </a:t>
            </a:r>
          </a:p>
          <a:p>
            <a:pPr marL="0" indent="0" algn="ctr">
              <a:lnSpc>
                <a:spcPct val="110000"/>
              </a:lnSpc>
              <a:buFont typeface="Arial" charset="0"/>
              <a:buNone/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2 В класс МАОУ СОШ № 38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</a:rPr>
              <a:t>г.Тюмени</a:t>
            </a:r>
            <a:endParaRPr lang="ru-RU" b="1" dirty="0" smtClean="0">
              <a:solidFill>
                <a:schemeClr val="bg1"/>
              </a:solidFill>
              <a:latin typeface="Arial" charset="0"/>
            </a:endParaRPr>
          </a:p>
          <a:p>
            <a:pPr marL="0" indent="0" algn="ctr">
              <a:lnSpc>
                <a:spcPct val="110000"/>
              </a:lnSpc>
              <a:buFont typeface="Arial" charset="0"/>
              <a:buNone/>
            </a:pP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Руководитель: </a:t>
            </a:r>
            <a:r>
              <a:rPr lang="ru-RU" b="1" dirty="0" err="1" smtClean="0">
                <a:solidFill>
                  <a:schemeClr val="bg1"/>
                </a:solidFill>
                <a:latin typeface="Arial" charset="0"/>
              </a:rPr>
              <a:t>Готовцева</a:t>
            </a:r>
            <a:r>
              <a:rPr lang="ru-RU" b="1" dirty="0" smtClean="0">
                <a:solidFill>
                  <a:schemeClr val="bg1"/>
                </a:solidFill>
                <a:latin typeface="Arial" charset="0"/>
              </a:rPr>
              <a:t> Л.А</a:t>
            </a:r>
            <a:r>
              <a:rPr lang="ru-RU" dirty="0" smtClean="0">
                <a:latin typeface="Arial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27906"/>
            <a:ext cx="9599612" cy="23876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FF0000"/>
                </a:solidFill>
              </a:rPr>
              <a:t>Земсков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err="1" smtClean="0">
                <a:solidFill>
                  <a:srgbClr val="FF0000"/>
                </a:solidFill>
              </a:rPr>
              <a:t>николай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степанович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6815" y="3570141"/>
            <a:ext cx="4922838" cy="1655762"/>
          </a:xfrm>
        </p:spPr>
        <p:txBody>
          <a:bodyPr rtlCol="0"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dirty="0" smtClean="0">
                <a:solidFill>
                  <a:srgbClr val="C00000"/>
                </a:solidFill>
              </a:rPr>
              <a:t>Мой прадед герой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945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96163" y="415925"/>
            <a:ext cx="4498975" cy="599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/>
          </a:blip>
          <a:srcRect l="2819" r="2819"/>
          <a:stretch>
            <a:fillRect/>
          </a:stretch>
        </p:blipFill>
        <p:spPr>
          <a:xfrm>
            <a:off x="7380721" y="609601"/>
            <a:ext cx="4062726" cy="5741259"/>
          </a:xfrm>
        </p:spPr>
      </p:pic>
      <p:sp>
        <p:nvSpPr>
          <p:cNvPr id="20482" name="Текст 3"/>
          <p:cNvSpPr>
            <a:spLocks noGrp="1"/>
          </p:cNvSpPr>
          <p:nvPr>
            <p:ph type="body" sz="half" idx="2"/>
          </p:nvPr>
        </p:nvSpPr>
        <p:spPr>
          <a:xfrm>
            <a:off x="765544" y="354418"/>
            <a:ext cx="6161088" cy="5741988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Мой прадедушка родился 12 апреля 1922 г. в семье крестьянина в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д. Полянки Ивановской области </a:t>
            </a:r>
          </a:p>
          <a:p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Получив семилетнее образование и освоив плотницкие работы, рано начал трудовую деятельность в бригаде плотников по найму в своем районе, а затем на Октябрьском </a:t>
            </a:r>
            <a:r>
              <a:rPr lang="ru-RU" sz="2800" dirty="0" err="1" smtClean="0">
                <a:solidFill>
                  <a:schemeClr val="bg1"/>
                </a:solidFill>
              </a:rPr>
              <a:t>торфопредприятии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Текст 3"/>
          <p:cNvSpPr>
            <a:spLocks noGrp="1"/>
          </p:cNvSpPr>
          <p:nvPr>
            <p:ph type="body" sz="half" idx="2"/>
          </p:nvPr>
        </p:nvSpPr>
        <p:spPr>
          <a:xfrm>
            <a:off x="308345" y="417513"/>
            <a:ext cx="6767144" cy="5916612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26 июня 1943 г. был призван в армию, участвовал в боях с 8 июля 1943 г. по 11 сентября 1944 г. в составе 332 стрелковой дивизии 1342 стрелковом полку.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Имел звание ефрейтора.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Воевал в качестве  стрелка, был писарем в штабе, затем служил в </a:t>
            </a:r>
            <a:r>
              <a:rPr lang="ru-RU" sz="2400" dirty="0" err="1" smtClean="0">
                <a:solidFill>
                  <a:schemeClr val="bg1"/>
                </a:solidFill>
              </a:rPr>
              <a:t>разведроте</a:t>
            </a:r>
            <a:r>
              <a:rPr lang="ru-RU" sz="2400" dirty="0" smtClean="0">
                <a:solidFill>
                  <a:schemeClr val="bg1"/>
                </a:solidFill>
              </a:rPr>
              <a:t> добывая «языков» в стране врага.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 боях под Варшавой был ранен и тяжело контужен, в связи с чем до окончания войны лечился по госпиталям и даже там встретил День Победы.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/>
          </a:blip>
          <a:srcRect l="2819" r="281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/>
          </a:blip>
          <a:srcRect l="2819" r="2819"/>
          <a:stretch>
            <a:fillRect/>
          </a:stretch>
        </p:blipFill>
        <p:spPr>
          <a:xfrm>
            <a:off x="812496" y="609601"/>
            <a:ext cx="3666690" cy="5181599"/>
          </a:xfrm>
        </p:spPr>
      </p:pic>
      <p:sp>
        <p:nvSpPr>
          <p:cNvPr id="22530" name="Текст 3"/>
          <p:cNvSpPr>
            <a:spLocks noGrp="1"/>
          </p:cNvSpPr>
          <p:nvPr>
            <p:ph type="body" sz="half" idx="2"/>
          </p:nvPr>
        </p:nvSpPr>
        <p:spPr>
          <a:xfrm>
            <a:off x="4657725" y="609600"/>
            <a:ext cx="6302375" cy="5181600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Награжден медалью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«За победу над Германией»,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орденом «Отечественной войны </a:t>
            </a:r>
            <a:r>
              <a:rPr lang="en-US" sz="2800" dirty="0" smtClean="0">
                <a:solidFill>
                  <a:schemeClr val="bg1"/>
                </a:solidFill>
              </a:rPr>
              <a:t>II</a:t>
            </a:r>
            <a:r>
              <a:rPr lang="ru-RU" sz="2800" dirty="0" smtClean="0">
                <a:solidFill>
                  <a:schemeClr val="bg1"/>
                </a:solidFill>
              </a:rPr>
              <a:t> степени». 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После окончания войны вернулся на родину и вскоре стал снова работать на Октябрьском </a:t>
            </a:r>
            <a:r>
              <a:rPr lang="ru-RU" sz="2800" dirty="0" err="1" smtClean="0">
                <a:solidFill>
                  <a:schemeClr val="bg1"/>
                </a:solidFill>
              </a:rPr>
              <a:t>торфопредприятии</a:t>
            </a:r>
            <a:r>
              <a:rPr lang="ru-RU" sz="2800" dirty="0" smtClean="0">
                <a:solidFill>
                  <a:schemeClr val="bg1"/>
                </a:solidFill>
              </a:rPr>
              <a:t> в должности техника, старшим смены по добыче торфа.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Текст 3"/>
          <p:cNvSpPr>
            <a:spLocks noGrp="1"/>
          </p:cNvSpPr>
          <p:nvPr>
            <p:ph type="body" sz="half" idx="2"/>
          </p:nvPr>
        </p:nvSpPr>
        <p:spPr>
          <a:xfrm>
            <a:off x="5241925" y="609600"/>
            <a:ext cx="6219825" cy="5181600"/>
          </a:xfrm>
        </p:spPr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>Женился, воспитал двух дочерей.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В 1959 г. когда вовсю шло освоение недр Западной Сибири и получения Березовского газа по личному вызову приехал в п. </a:t>
            </a:r>
            <a:r>
              <a:rPr lang="ru-RU" sz="2400" dirty="0" err="1" smtClean="0">
                <a:solidFill>
                  <a:schemeClr val="bg1"/>
                </a:solidFill>
              </a:rPr>
              <a:t>Игрим</a:t>
            </a:r>
            <a:r>
              <a:rPr lang="ru-RU" sz="2400" dirty="0" smtClean="0">
                <a:solidFill>
                  <a:schemeClr val="bg1"/>
                </a:solidFill>
              </a:rPr>
              <a:t>. Работал столяром – плотником в СМУ-2 треста «</a:t>
            </a:r>
            <a:r>
              <a:rPr lang="ru-RU" sz="2400" dirty="0" err="1" smtClean="0">
                <a:solidFill>
                  <a:schemeClr val="bg1"/>
                </a:solidFill>
              </a:rPr>
              <a:t>Тюменьнефтегазстрой</a:t>
            </a:r>
            <a:r>
              <a:rPr lang="ru-RU" sz="2400" dirty="0" smtClean="0">
                <a:solidFill>
                  <a:schemeClr val="bg1"/>
                </a:solidFill>
              </a:rPr>
              <a:t>». Затем был переведен в ЛПУ «</a:t>
            </a:r>
            <a:r>
              <a:rPr lang="ru-RU" sz="2400" dirty="0" err="1" smtClean="0">
                <a:solidFill>
                  <a:schemeClr val="bg1"/>
                </a:solidFill>
              </a:rPr>
              <a:t>Игримгаз</a:t>
            </a:r>
            <a:r>
              <a:rPr lang="ru-RU" sz="2400" dirty="0" smtClean="0">
                <a:solidFill>
                  <a:schemeClr val="bg1"/>
                </a:solidFill>
              </a:rPr>
              <a:t>», где проработал до выхода на пенсию. 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За время работы имел множество наград и поощрений, было присвоено звание «Ударник коммунистического труда». 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5191" b="5191"/>
          <a:stretch>
            <a:fillRect/>
          </a:stretch>
        </p:blipFill>
        <p:spPr>
          <a:xfrm>
            <a:off x="1211263" y="609600"/>
            <a:ext cx="3667125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/>
          </a:blip>
          <a:srcRect l="2819" r="2819"/>
          <a:stretch>
            <a:fillRect/>
          </a:stretch>
        </p:blipFill>
        <p:spPr>
          <a:xfrm>
            <a:off x="335978" y="609601"/>
            <a:ext cx="3666690" cy="51815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6550" y="627063"/>
            <a:ext cx="3457575" cy="518160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15 </a:t>
            </a:r>
            <a:r>
              <a:rPr lang="ru-RU" sz="2400" dirty="0">
                <a:solidFill>
                  <a:schemeClr val="bg1"/>
                </a:solidFill>
              </a:rPr>
              <a:t>октября 1998 г. у</a:t>
            </a:r>
            <a:r>
              <a:rPr lang="ru-RU" sz="2400" dirty="0" smtClean="0">
                <a:solidFill>
                  <a:schemeClr val="bg1"/>
                </a:solidFill>
              </a:rPr>
              <a:t>мер в возрасте 76 лет. </a:t>
            </a:r>
            <a:r>
              <a:rPr lang="ru-RU" sz="2400" dirty="0">
                <a:solidFill>
                  <a:schemeClr val="bg1"/>
                </a:solidFill>
              </a:rPr>
              <a:t>Похоронен в </a:t>
            </a:r>
            <a:r>
              <a:rPr lang="ru-RU" sz="2400" dirty="0" smtClean="0">
                <a:solidFill>
                  <a:schemeClr val="bg1"/>
                </a:solidFill>
              </a:rPr>
              <a:t>п. </a:t>
            </a:r>
            <a:r>
              <a:rPr lang="ru-RU" sz="2400" dirty="0" err="1">
                <a:solidFill>
                  <a:schemeClr val="bg1"/>
                </a:solidFill>
              </a:rPr>
              <a:t>Игрим</a:t>
            </a:r>
            <a:r>
              <a:rPr lang="ru-RU" sz="2400" dirty="0">
                <a:solidFill>
                  <a:schemeClr val="bg1"/>
                </a:solidFill>
              </a:rPr>
              <a:t>. </a:t>
            </a:r>
            <a:endParaRPr lang="ru-RU" sz="2400" dirty="0" smtClean="0">
              <a:solidFill>
                <a:schemeClr val="bg1"/>
              </a:solidFill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Теперь в нашей семье появилась традиция – шагать в Бессмертном полку каждый год 9 мая с портретами наших дедушек.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400" dirty="0" smtClean="0">
                <a:solidFill>
                  <a:schemeClr val="bg1"/>
                </a:solidFill>
              </a:rPr>
              <a:t>Это великий, радостный и в то же время грустный праздник для нашей семьи и всей нашей страны!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24579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8588" y="609600"/>
            <a:ext cx="3797300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188</TotalTime>
  <Words>324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Tw Cen MT</vt:lpstr>
      <vt:lpstr>Контур</vt:lpstr>
      <vt:lpstr>             Мой прадед - герой</vt:lpstr>
      <vt:lpstr>  Земсков  николай степанович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Земсков николай степанович</dc:title>
  <dc:creator>Sony</dc:creator>
  <cp:lastModifiedBy>Ирина</cp:lastModifiedBy>
  <cp:revision>18</cp:revision>
  <dcterms:created xsi:type="dcterms:W3CDTF">2018-05-01T15:05:57Z</dcterms:created>
  <dcterms:modified xsi:type="dcterms:W3CDTF">2018-05-05T05:21:41Z</dcterms:modified>
</cp:coreProperties>
</file>