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0" r:id="rId2"/>
    <p:sldId id="256" r:id="rId3"/>
    <p:sldId id="259" r:id="rId4"/>
    <p:sldId id="257" r:id="rId5"/>
    <p:sldId id="262" r:id="rId6"/>
    <p:sldId id="258" r:id="rId7"/>
    <p:sldId id="267" r:id="rId8"/>
    <p:sldId id="265" r:id="rId9"/>
    <p:sldId id="260" r:id="rId10"/>
    <p:sldId id="266" r:id="rId11"/>
    <p:sldId id="263" r:id="rId12"/>
    <p:sldId id="264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70" d="100"/>
          <a:sy n="70" d="100"/>
        </p:scale>
        <p:origin x="-8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B13D0A-E6A1-4A21-A50B-D389D41AC41A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1DE015-469A-43F9-8B03-151351C64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B7954-0B7D-48EF-BD56-A77E069D260B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3CCD574-5EED-448A-A862-1F8D32474F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B526-D495-4B9B-B721-90043DC58A1D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009A0-EC2F-4F3B-9974-F17BD2C8A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519DB-3BC4-413C-96C2-2190A06684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21642-9B7F-462B-9812-FD20C79D2230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C42D2-6444-4365-A48E-22FFC5A22BA9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BD80B-C901-40CD-BBEF-78E79F897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E375-1B89-489D-8A9D-F3373248ABDC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F2E7714-5696-4292-A774-0825A4A50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5D1C6-E3CD-4C23-A4E8-B1165060EE14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8B65F-6794-4718-932C-698838667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6C8DA-6E87-4B79-9B7E-8F3B9B849301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A4828E7-3A2B-444C-A96A-4E00E84FF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EF168-0680-46E5-A70B-610881316E3B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32739-6DDD-41B0-A90E-9D943B0C3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B2875-EFBB-40C5-A6C2-06E66224B70E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4CE477D-EA13-4440-B089-0A791BD71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7AC58A9-563C-4911-AE92-045C0AC19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DE4DA-2206-4DC5-B45A-D37AB1966AFE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C4446-AD9B-4204-BEF7-F23276CB8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D9081-2086-40F9-86A1-2B7755E7FABF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 advTm="0">
    <p:dissolve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45480B-0709-4B4C-9CBF-EE9F6A8D7DC1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AAD2E5-2CC8-41B8-9E4B-ECB7D369D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71" r:id="rId10"/>
    <p:sldLayoutId id="2147483681" r:id="rId11"/>
  </p:sldLayoutIdLst>
  <p:transition spd="slow" advTm="0">
    <p:dissolve/>
    <p:sndAc>
      <p:endSnd/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7%20&#1083;&#1077;&#1090;\Den_Pobedy_rington_4_-_Pesnya_marsh_Pobeda.mp3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7%20&#1083;&#1077;&#1090;\Den_Pobedy_rington_4_-_Pesnya_marsh_Pobeda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Помним!Гордимся!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Arial" charset="0"/>
              </a:rPr>
              <a:t>Выполнил: Ученица 1 В классаМАОУ СОШ № 38 города Тюмени Прокопьева Мария</a:t>
            </a:r>
          </a:p>
          <a:p>
            <a:pPr marL="0" indent="0"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Arial" charset="0"/>
              </a:rPr>
              <a:t>Руководитель : Захарина Л.А.</a:t>
            </a:r>
          </a:p>
        </p:txBody>
      </p:sp>
    </p:spTree>
  </p:cSld>
  <p:clrMapOvr>
    <a:masterClrMapping/>
  </p:clrMapOvr>
  <p:transition spd="slow" advTm="0">
    <p:dissolve/>
    <p:sndAc>
      <p:endSnd/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1400" smtClean="0">
              <a:solidFill>
                <a:srgbClr val="7B98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5141913"/>
          </a:xfrm>
        </p:spPr>
        <p:txBody>
          <a:bodyPr>
            <a:normAutofit fontScale="8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Кислов Владимир Фёдорович </a:t>
            </a:r>
            <a:r>
              <a:rPr lang="ru-RU" dirty="0" smtClean="0"/>
              <a:t>– был призван в армию 1942году в авиацию. Служил под Ленинградом, в авиационном полку, однажды при налете фашистов была разбита рация. Командир приказал пробраться взвод разведки, который базировался через болото, Владимир не заметно пробрался в взвод, связь была налажена. Возвращаться в полк пришлось в дневное время, на открытой территории. Фашистский ледник, заметив  Владимира, в упор расстреливал не жалея снарядов. Владимир был контужен и тяжело ранен. За выполненное задание награждён орденом «За Отвагу». Награждён медалью «За Освобождение Ленинграда». Дошёл до Берлина. Вернулся домой победной весной.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 женой Екатериной Ивановной, родили и воспитали четверых сыновей.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Я горжусь, героем прадедушкой.</a:t>
            </a:r>
            <a:endParaRPr lang="ru-RU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3"/>
            <a:ext cx="8891587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G:\Марусе 5 лет\9 мая дет.сад2016г\DSC_00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96975"/>
            <a:ext cx="9144000" cy="5661025"/>
          </a:xfrm>
        </p:spPr>
      </p:pic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95288" y="-25400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Bookman Old Style" pitchFamily="18" charset="0"/>
                <a:ea typeface="SimHei" pitchFamily="49" charset="-122"/>
                <a:cs typeface="Times New Roman" pitchFamily="18" charset="0"/>
              </a:rPr>
              <a:t>Наши прадеды подарили нам мирное небо и счастливое детство.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Bookman Old Style" pitchFamily="18" charset="0"/>
                <a:ea typeface="SimHei" pitchFamily="49" charset="-122"/>
                <a:cs typeface="Times New Roman" pitchFamily="18" charset="0"/>
              </a:rPr>
              <a:t>Мы помним и гордимся ими.</a:t>
            </a:r>
          </a:p>
        </p:txBody>
      </p:sp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009650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Наши прадеды подарили нам мирное небо и счастливое детство.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Мы помним и гордимся ими.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G:\Маруся 6 лет\23 февраля дед.сад\DSC_01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68413"/>
            <a:ext cx="9144000" cy="5589587"/>
          </a:xfrm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25602" name="Содержимое 4" descr="DSC_052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latin typeface="Arial" charset="0"/>
              </a:rPr>
              <a:t>        </a:t>
            </a:r>
          </a:p>
          <a:p>
            <a:pPr eaLnBrk="1" hangingPunct="1"/>
            <a:r>
              <a:rPr lang="ru-RU" sz="4000" smtClean="0">
                <a:latin typeface="Arial" charset="0"/>
              </a:rPr>
              <a:t>    </a:t>
            </a:r>
            <a:r>
              <a:rPr lang="ru-RU" sz="4400" b="1" smtClean="0">
                <a:latin typeface="Arial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 advTm="0">
    <p:dissolve/>
    <p:sndAc>
      <p:endSnd/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179388" y="-171450"/>
            <a:ext cx="8785225" cy="13684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Великая Отечественная война в памяти мой семьи</a:t>
            </a:r>
            <a:b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Прокопьевой Марии Сергеевны, ученица 1 В класса, </a:t>
            </a:r>
            <a:b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школы №38 г.Тюмен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109.WAV">
            <a:hlinkClick r:id="" action="ppaction://media"/>
          </p:cNvPr>
          <p:cNvPicPr>
            <a:picLocks noRot="1" noChangeAspect="1"/>
          </p:cNvPicPr>
          <p:nvPr>
            <a:wavAudioFile r:embed="rId1" name="~PP1109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Den_Pobedy_rington_4_-_Pesnya_marsh_Pobed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9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Den_Pobedy_rington_4_-_Pesnya_marsh_Pobeda.mp3">
            <a:hlinkClick r:id="" action="ppaction://media"/>
          </p:cNvPr>
          <p:cNvPicPr>
            <a:picLocks noGrp="1" noRot="1" noChangeAspect="1"/>
          </p:cNvPicPr>
          <p:nvPr>
            <p:ph sz="quarter" idx="1"/>
            <a:audioFile r:link="rId2"/>
          </p:nvPr>
        </p:nvPicPr>
        <p:blipFill>
          <a:blip r:embed="rId5"/>
          <a:srcRect/>
          <a:stretch>
            <a:fillRect/>
          </a:stretch>
        </p:blipFill>
        <p:spPr>
          <a:xfrm>
            <a:off x="4402138" y="3660775"/>
            <a:ext cx="304800" cy="304800"/>
          </a:xfrm>
        </p:spPr>
      </p:pic>
    </p:spTree>
    <p:custDataLst>
      <p:tags r:id="rId1"/>
    </p:custDataLst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2" descr="C:\Users\user\Desktop\победа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925" y="0"/>
            <a:ext cx="9178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362950" cy="4997450"/>
          </a:xfrm>
        </p:spPr>
        <p:txBody>
          <a:bodyPr>
            <a:normAutofit fontScale="8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Сиюткин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Максим Егорович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мой прапрадед,  по линии моей мамы Анны. Наш, прапрадедушка в свои 37 лет имел самую мирную профессию на земле, растил хлеб в колхозе, д. Красноярка, Омской области.  Но война нарушила мирные планы всех мирных людей, в том числе и семью прапрадеда, в которой росли пятеро детей.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1941г. Максима Егоровича призвали зачищать Родину. Максим Егорович достойно защищал родину, но в феврале 1945 года вражеская пуля, оборвала жизнь солдата, он погиб. Но оставил о себе память, отличного защитника свой родины и оставил продолжение себя в лице четырех сыновей и дочери.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Мы помним и гордимся своим дедушкой.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2" descr="C:\Users\user\Desktop\победа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800" smtClean="0">
              <a:solidFill>
                <a:srgbClr val="7B98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84313"/>
            <a:ext cx="9144000" cy="5113337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Рябов Виктор Фёдорович </a:t>
            </a:r>
            <a:r>
              <a:rPr lang="ru-RU" dirty="0" smtClean="0"/>
              <a:t>– на начало Великой Отечественной войны в свои 36 лет - растил хлеб на полях, колхоза имени Ленина </a:t>
            </a:r>
            <a:r>
              <a:rPr lang="ru-RU" dirty="0" err="1" smtClean="0"/>
              <a:t>Викуловского</a:t>
            </a:r>
            <a:r>
              <a:rPr lang="ru-RU" dirty="0" smtClean="0"/>
              <a:t> района, Тюменской области. Когда началась война, он как многие Сибиряки, был призван в ряды  Красной Армии. Дошёл до Берлина и имея пятнадцать колотых - ножевых ран, контузий, осколочных ранений – выжил и вернулся домой победителем. Награждён многими медалями. С женой Александрой Прокопьевной родили и воспитали пятерых дочерей. После войны восстанавливал народное хозяйство, его не стало в 1979году.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Я помню и горжусь своим дедушкой героем.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74688"/>
            <a:ext cx="9144000" cy="785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7B9899"/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2" descr="C:\Users\user\Desktop\победа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dissolve/>
    <p:sndAc>
      <p:endSnd/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319</TotalTime>
  <Words>342</Words>
  <Application>Microsoft Office PowerPoint</Application>
  <PresentationFormat>Экран (4:3)</PresentationFormat>
  <Paragraphs>18</Paragraphs>
  <Slides>14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11</vt:i4>
      </vt:variant>
      <vt:variant>
        <vt:lpstr>Заголовки слайдов</vt:lpstr>
      </vt:variant>
      <vt:variant>
        <vt:i4>14</vt:i4>
      </vt:variant>
    </vt:vector>
  </HeadingPairs>
  <TitlesOfParts>
    <vt:vector size="33" baseType="lpstr">
      <vt:lpstr>Arial</vt:lpstr>
      <vt:lpstr>Georgia</vt:lpstr>
      <vt:lpstr>Wingdings 2</vt:lpstr>
      <vt:lpstr>Wingdings</vt:lpstr>
      <vt:lpstr>Calibri</vt:lpstr>
      <vt:lpstr>Times New Roman</vt:lpstr>
      <vt:lpstr>Bookman Old Style</vt:lpstr>
      <vt:lpstr>SimHei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Помним!Гордимся!</vt:lpstr>
      <vt:lpstr>Великая Отечественная война в памяти мой семьи Прокопьевой Марии Сергеевны, ученица 1 В класса,  школы №38 г.Тюмени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       </vt:lpstr>
      <vt:lpstr>Наши прадеды подарили нам мирное небо и счастливое детство.  Мы помним и гордимся ими.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34</cp:revision>
  <dcterms:created xsi:type="dcterms:W3CDTF">2018-05-02T13:51:57Z</dcterms:created>
  <dcterms:modified xsi:type="dcterms:W3CDTF">2018-05-03T07:57:43Z</dcterms:modified>
</cp:coreProperties>
</file>