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57" r:id="rId5"/>
    <p:sldId id="267" r:id="rId6"/>
    <p:sldId id="265" r:id="rId7"/>
    <p:sldId id="258" r:id="rId8"/>
    <p:sldId id="269" r:id="rId9"/>
    <p:sldId id="266" r:id="rId10"/>
    <p:sldId id="259" r:id="rId11"/>
    <p:sldId id="263" r:id="rId12"/>
    <p:sldId id="25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66FF33"/>
    <a:srgbClr val="33CC33"/>
    <a:srgbClr val="FF3300"/>
    <a:srgbClr val="FFFFFF"/>
    <a:srgbClr val="FFCCCC"/>
    <a:srgbClr val="FFFF66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tsad\Desktop\фото фасадов\IMG_20180515_07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5212315" cy="413871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tsad\Desktop\фото фасадов\IMG_20180515_0657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3758681" cy="3096344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1589" y="5229200"/>
            <a:ext cx="5183727" cy="830997"/>
          </a:xfrm>
          <a:prstGeom prst="rect">
            <a:avLst/>
          </a:prstGeom>
          <a:solidFill>
            <a:srgbClr val="FFFFCC"/>
          </a:solidFill>
          <a:ln w="38100">
            <a:solidFill>
              <a:srgbClr val="FFCC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FF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ПРИОБЩЕНИЕ ДЕТЕЙ 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rgbClr val="FF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ОБЩЕЧЕЛОВЕЧЕСКИМ ЦЕННОСТЯМ</a:t>
            </a:r>
            <a:endParaRPr lang="ru-RU" sz="2400" b="1" cap="none" spc="0" dirty="0">
              <a:ln w="1905"/>
              <a:solidFill>
                <a:srgbClr val="FF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213380"/>
            <a:ext cx="53029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МАОУ СОШ №38 города Тюмени</a:t>
            </a:r>
            <a:endParaRPr lang="ru-RU" sz="2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494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общечеловеческие ценности\лейся песня в гостях у ребят\2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908720"/>
            <a:ext cx="3815021" cy="2520280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общечеловеческие ценности\лейся песня в гостях у ребят\1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0" y="2420888"/>
            <a:ext cx="3960440" cy="2627108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4725144"/>
            <a:ext cx="5008941" cy="1323439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Встреча с ансамблем «Лейся, </a:t>
            </a:r>
            <a:r>
              <a:rPr lang="ru-RU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песня!»</a:t>
            </a:r>
            <a:endParaRPr lang="ru-RU" sz="40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315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Новая папка (6)\IMG-6bd56b6cbe89f15c27d0efa1ec46af2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64769"/>
            <a:ext cx="2520280" cy="4480497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Новая папка (6)\IMG-f0ec57c3b4404e1d09025196905a18d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52415"/>
            <a:ext cx="2486013" cy="4419578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9450" y="5229200"/>
            <a:ext cx="504701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Посадим мы деревья,</a:t>
            </a:r>
          </a:p>
          <a:p>
            <a:pPr algn="ctr"/>
            <a:r>
              <a:rPr lang="ru-RU" sz="2800" b="1" cap="none" spc="0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чтобы вырос пышный сад!</a:t>
            </a:r>
            <a:endParaRPr lang="ru-RU" sz="2800" b="1" cap="none" spc="0" dirty="0">
              <a:ln w="1905"/>
              <a:solidFill>
                <a:schemeClr val="accent3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089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:\общечеловеческие ценности\скворечники\IMG-262f8657ff6e2f56abc15e735e3aca53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08" y="1268760"/>
            <a:ext cx="2751470" cy="3668627"/>
          </a:xfrm>
          <a:prstGeom prst="rect">
            <a:avLst/>
          </a:prstGeom>
          <a:noFill/>
          <a:ln w="57150">
            <a:solidFill>
              <a:srgbClr val="33CC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общечеловеческие ценности\скворечники\IMG-1cda0380f2a1834c42c0dc4e827ccef8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49132"/>
            <a:ext cx="2730142" cy="3640188"/>
          </a:xfrm>
          <a:prstGeom prst="rect">
            <a:avLst/>
          </a:prstGeom>
          <a:noFill/>
          <a:ln w="57150">
            <a:solidFill>
              <a:srgbClr val="33CC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общечеловеческие ценности\скворечники\IMG-e740cbcc4d076d5998dcc15cfeffe4ce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764704"/>
            <a:ext cx="2471953" cy="3295937"/>
          </a:xfrm>
          <a:prstGeom prst="rect">
            <a:avLst/>
          </a:prstGeom>
          <a:noFill/>
          <a:ln w="57150">
            <a:solidFill>
              <a:srgbClr val="33CC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737611"/>
            <a:ext cx="4589268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33CC3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33CC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Птиц весной покормим мы, будут песни звонкие слышны!</a:t>
            </a:r>
            <a:endParaRPr lang="ru-RU" sz="2800" b="1" cap="none" spc="0" dirty="0">
              <a:ln w="1905"/>
              <a:solidFill>
                <a:srgbClr val="33CC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569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detsad\Desktop\фото фасадов\IMG_20180515_0656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908720"/>
            <a:ext cx="6264696" cy="5245219"/>
          </a:xfrm>
          <a:prstGeom prst="rect">
            <a:avLst/>
          </a:prstGeom>
          <a:noFill/>
          <a:ln w="76200">
            <a:solidFill>
              <a:srgbClr val="66FF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31840" y="4437112"/>
            <a:ext cx="5008941" cy="1323439"/>
          </a:xfrm>
          <a:prstGeom prst="rect">
            <a:avLst/>
          </a:prstGeom>
          <a:solidFill>
            <a:srgbClr val="FFFFFF"/>
          </a:solidFill>
          <a:ln w="57150">
            <a:solidFill>
              <a:srgbClr val="CCFF9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solidFill>
                  <a:srgbClr val="66FF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</a:t>
            </a:r>
          </a:p>
          <a:p>
            <a:pPr algn="ctr"/>
            <a:r>
              <a:rPr lang="ru-RU" sz="4000" b="1" cap="none" spc="0" dirty="0" smtClean="0">
                <a:ln w="1905"/>
                <a:solidFill>
                  <a:srgbClr val="66FF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внимание!</a:t>
            </a:r>
            <a:endParaRPr lang="ru-RU" sz="4000" b="1" cap="none" spc="0" dirty="0">
              <a:ln w="1905"/>
              <a:solidFill>
                <a:srgbClr val="66FF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tsad\Desktop\IMG-6ea4371deb4db5f4eab02df12deb3d9c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03" y="939884"/>
            <a:ext cx="2790549" cy="3720732"/>
          </a:xfrm>
          <a:prstGeom prst="rect">
            <a:avLst/>
          </a:prstGeom>
          <a:noFill/>
          <a:ln w="57150">
            <a:solidFill>
              <a:srgbClr val="33CC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общечеловеческие ценности\IMG_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010" y="1988840"/>
            <a:ext cx="2592288" cy="3801869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detsad\Desktop\IMG-df16bd517dd7145e8b02c1de3f14cddf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06536"/>
            <a:ext cx="2485699" cy="3314265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43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общечеловеческие ценности\Поздравление Ветеранов ВОВ май 16\20160510_1115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522" y="1052736"/>
            <a:ext cx="2735626" cy="221190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общечеловеческие ценности\Поздравление Ветеранов ВОВ май 16\20160510_1113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2" y="73190"/>
            <a:ext cx="2084809" cy="277974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общечеловеческие ценности\Поздравление Ветеранов ВОВ май 16\20160510_1128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3" y="4326714"/>
            <a:ext cx="2316520" cy="242369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общечеловеческие ценности\Поздравление Ветеранов ВОВ май 16\20160510_1122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734147"/>
            <a:ext cx="3356117" cy="2063003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общечеловеческие ценности\Поздравление Ветеранов ВОВ май 16\20160510_1131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61" y="932068"/>
            <a:ext cx="2232248" cy="2071839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G:\общечеловеческие ценности\Поздравление Ветеранов ВОВ май 16\20160510_11375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728" y="3003907"/>
            <a:ext cx="2016224" cy="236558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5014" y="188640"/>
            <a:ext cx="554461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/>
              <a:t>Праздничный концерт для ветеранов ВОВ </a:t>
            </a:r>
            <a:endParaRPr lang="ru-RU" b="1" dirty="0" smtClean="0"/>
          </a:p>
          <a:p>
            <a:pPr algn="ctr"/>
            <a:r>
              <a:rPr lang="ru-RU" b="1" dirty="0" smtClean="0"/>
              <a:t>«</a:t>
            </a:r>
            <a:r>
              <a:rPr lang="ru-RU" b="1" dirty="0"/>
              <a:t>И помнит мир спасенный...».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5426974"/>
            <a:ext cx="5725097" cy="132343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r>
              <a:rPr lang="ru-RU" sz="1600" dirty="0">
                <a:solidFill>
                  <a:srgbClr val="C00000"/>
                </a:solidFill>
              </a:rPr>
              <a:t>В</a:t>
            </a:r>
            <a:r>
              <a:rPr lang="ru-RU" sz="1600" dirty="0" smtClean="0">
                <a:solidFill>
                  <a:srgbClr val="C00000"/>
                </a:solidFill>
              </a:rPr>
              <a:t>стреча </a:t>
            </a:r>
            <a:r>
              <a:rPr lang="ru-RU" sz="1600" dirty="0">
                <a:solidFill>
                  <a:srgbClr val="C00000"/>
                </a:solidFill>
              </a:rPr>
              <a:t>с ветеранами трудового фронта в годы Великой Отечественной войны </a:t>
            </a:r>
            <a:r>
              <a:rPr lang="ru-RU" sz="1600" dirty="0" err="1">
                <a:solidFill>
                  <a:srgbClr val="C00000"/>
                </a:solidFill>
              </a:rPr>
              <a:t>Висловым</a:t>
            </a:r>
            <a:r>
              <a:rPr lang="ru-RU" sz="1600" dirty="0">
                <a:solidFill>
                  <a:srgbClr val="C00000"/>
                </a:solidFill>
              </a:rPr>
              <a:t> Борисом Павловичем и </a:t>
            </a:r>
            <a:r>
              <a:rPr lang="ru-RU" sz="1600" dirty="0" err="1">
                <a:solidFill>
                  <a:srgbClr val="C00000"/>
                </a:solidFill>
              </a:rPr>
              <a:t>Исхаковой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err="1">
                <a:solidFill>
                  <a:srgbClr val="C00000"/>
                </a:solidFill>
              </a:rPr>
              <a:t>Нурией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err="1">
                <a:solidFill>
                  <a:srgbClr val="C00000"/>
                </a:solidFill>
              </a:rPr>
              <a:t>Юнусовной</a:t>
            </a:r>
            <a:r>
              <a:rPr lang="ru-RU" sz="1600" dirty="0">
                <a:solidFill>
                  <a:srgbClr val="C00000"/>
                </a:solidFill>
              </a:rPr>
              <a:t>. Также почетным гостем был председатель совета ветеранов внутренних войск Тюменской области Бухарин Александр </a:t>
            </a:r>
            <a:r>
              <a:rPr lang="ru-RU" sz="1600" dirty="0" smtClean="0">
                <a:solidFill>
                  <a:srgbClr val="C00000"/>
                </a:solidFill>
              </a:rPr>
              <a:t>Владимирович.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5128" name="Picture 8" descr="G:\общечеловеческие ценности\Поздравление Ветеранов ВОВ май 16\20160510_1146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122" y="3403519"/>
            <a:ext cx="3788678" cy="183338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4542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общечеловеческие ценности\9 мая\DSC_29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80" y="836712"/>
            <a:ext cx="3859673" cy="2397595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общечеловеческие ценности\9 мая\DSC_29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11241"/>
            <a:ext cx="3727088" cy="254726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общечеловеческие ценности\9 мая\VCUeINyeYg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78" y="1760138"/>
            <a:ext cx="2503293" cy="3337723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61255" y="5097861"/>
            <a:ext cx="353933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помним!</a:t>
            </a:r>
            <a:endParaRPr lang="ru-RU" sz="3200" b="1" cap="none" spc="0" dirty="0" smtClean="0">
              <a:ln w="1905"/>
              <a:solidFill>
                <a:srgbClr val="FF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2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cap="none" spc="0" dirty="0" smtClean="0">
                <a:ln w="1905"/>
                <a:solidFill>
                  <a:srgbClr val="FF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гордимся!</a:t>
            </a:r>
            <a:endParaRPr lang="ru-RU" sz="3200" b="1" cap="none" spc="0" dirty="0">
              <a:ln w="1905"/>
              <a:solidFill>
                <a:srgbClr val="FF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52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худ.эстетич\онкодиспансер\image-3ed0682719f0f1f11b308eca95b960bba2684b63a1014af65557b014cc50fa5c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36731"/>
            <a:ext cx="2139585" cy="276957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G:\худ.эстетич\онкодиспансер\image-08ae1fbc903182eb5add9f6532acd53951ffcda2bab1a6ed156b3b9324cf9cf1-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319" y="4211382"/>
            <a:ext cx="4550505" cy="192924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G:\худ.эстетич\онкодиспансер\image-9c217cd5358aeda78474c62d0c937cc2820fe7e8b965408b6e0cb2dbdc8ae970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32441"/>
            <a:ext cx="3919887" cy="24649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22236" y="3870226"/>
            <a:ext cx="530645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Участие в акции «</a:t>
            </a:r>
            <a:r>
              <a:rPr lang="ru-RU" sz="2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Салют!Победа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!»</a:t>
            </a: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Тюменском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нкологическом диспансере.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206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общечеловеческие ценности\23 фев\3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75384"/>
            <a:ext cx="3240360" cy="2132708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общечеловеческие ценности\23 фев\4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97494"/>
            <a:ext cx="3740274" cy="2474838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общечеловеческие ценности\23 фев\2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3888432" cy="2263486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4611068"/>
            <a:ext cx="371115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«На суше и на море служить мы будем вскоре!»</a:t>
            </a:r>
            <a:endParaRPr lang="ru-RU" sz="3200" b="1" cap="none" spc="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64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общечеловеческие ценности\23 фев\IMG-2766d05b20c487b3a18efff3a50adf4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181" y="2342980"/>
            <a:ext cx="3507492" cy="2630619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общечеловеческие ценности\23 фев\IMG-78ca436100767f2ad95e9c28945d9f2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240360" cy="215579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:\общечеловеческие ценности\23 фев\IMG-cd4d04e9019749b3b28a3905765caa8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02" y="908720"/>
            <a:ext cx="3096344" cy="229935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Documents and Settings\Admin\Рабочий стол\день области\IMG_1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69" y="799844"/>
            <a:ext cx="3456384" cy="281325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Рабочий стол\день области\IMG_17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94547"/>
            <a:ext cx="3847883" cy="221207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день области\IMG_17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72816"/>
            <a:ext cx="3699729" cy="273630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4427984" y="4725144"/>
            <a:ext cx="3588495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Поздравляем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юбилеем </a:t>
            </a:r>
          </a:p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Тюменскую область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03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макеты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0"/>
            <a:ext cx="91576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национальности возжаева\20160415_1012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2326"/>
            <a:ext cx="2694021" cy="3122503"/>
          </a:xfrm>
          <a:prstGeom prst="rect">
            <a:avLst/>
          </a:prstGeom>
          <a:noFill/>
          <a:ln w="38100">
            <a:solidFill>
              <a:srgbClr val="FF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национальности возжаева\20160415_1023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478" y="980728"/>
            <a:ext cx="3312368" cy="3122503"/>
          </a:xfrm>
          <a:prstGeom prst="rect">
            <a:avLst/>
          </a:prstGeom>
          <a:noFill/>
          <a:ln w="38100">
            <a:solidFill>
              <a:srgbClr val="FF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национальности возжаева\20160415_1027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8592"/>
            <a:ext cx="2232248" cy="3627060"/>
          </a:xfrm>
          <a:prstGeom prst="rect">
            <a:avLst/>
          </a:prstGeom>
          <a:noFill/>
          <a:ln w="38100">
            <a:solidFill>
              <a:srgbClr val="FF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национальности возжаева\20160415_1041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88592"/>
            <a:ext cx="2448272" cy="3518886"/>
          </a:xfrm>
          <a:prstGeom prst="rect">
            <a:avLst/>
          </a:prstGeom>
          <a:noFill/>
          <a:ln w="38100">
            <a:solidFill>
              <a:srgbClr val="FF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5920" y="4544902"/>
            <a:ext cx="3789435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33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разные, </a:t>
            </a:r>
          </a:p>
          <a:p>
            <a:pPr algn="ctr"/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 мы вместе!</a:t>
            </a:r>
            <a:endParaRPr lang="ru-RU" sz="4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864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129</Words>
  <Application>Microsoft Office PowerPoint</Application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</dc:creator>
  <cp:lastModifiedBy>Svetlana</cp:lastModifiedBy>
  <cp:revision>21</cp:revision>
  <dcterms:modified xsi:type="dcterms:W3CDTF">2018-05-17T06:39:33Z</dcterms:modified>
</cp:coreProperties>
</file>