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9" r:id="rId2"/>
    <p:sldId id="266" r:id="rId3"/>
    <p:sldId id="267" r:id="rId4"/>
    <p:sldId id="260" r:id="rId5"/>
    <p:sldId id="258" r:id="rId6"/>
    <p:sldId id="257" r:id="rId7"/>
    <p:sldId id="268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3333CC"/>
    <a:srgbClr val="FF0000"/>
    <a:srgbClr val="FF6600"/>
    <a:srgbClr val="66FF33"/>
    <a:srgbClr val="CC00CC"/>
    <a:srgbClr val="0066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68" d="100"/>
          <a:sy n="68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16AFC-4B56-489C-80E1-5233D16A1C04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4F9BA-1E79-4F63-B25E-AB256C38EF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427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9EEA3-9DCB-4339-B41B-58D4BBE04C2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187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макеты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5" y="23050"/>
            <a:ext cx="9196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домики !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706691"/>
            <a:ext cx="3474450" cy="5415328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908720"/>
            <a:ext cx="5832648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92D05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/>
                <a:solidFill>
                  <a:srgbClr val="92D050"/>
                </a:solidFill>
                <a:effectLst/>
              </a:rPr>
              <a:t>ИНТЕЛЛЕКТУАЛЬНОЕ РАЗВИТИЕ ДЕТЕЙ</a:t>
            </a:r>
            <a:endParaRPr lang="ru-RU" sz="4800" b="1" cap="none" spc="0" dirty="0">
              <a:ln/>
              <a:solidFill>
                <a:srgbClr val="92D050"/>
              </a:solidFill>
              <a:effectLst/>
            </a:endParaRPr>
          </a:p>
        </p:txBody>
      </p:sp>
      <p:pic>
        <p:nvPicPr>
          <p:cNvPr id="2051" name="Picture 3" descr="C:\Documents and Settings\Admin\Рабочий стол\фото на дополнение\IMG-d4be01c64971857e8482d37871e3139a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11179"/>
            <a:ext cx="3744416" cy="2556734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183471"/>
            <a:ext cx="53029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МАОУ СОШ №38 города Тюмени</a:t>
            </a:r>
            <a:endParaRPr lang="ru-RU" sz="2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936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макеты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18" y="0"/>
            <a:ext cx="91965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Documents and Settings\Admin\Рабочий стол\Новая папка (6)\IMG-1f566a9455f55b13aee400e5c61c94e4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240360" cy="432048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Documents and Settings\Admin\Рабочий стол\ппппп\IMG-741f0047977f9f26890f971c795536c3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3784872" cy="5046496"/>
          </a:xfrm>
          <a:prstGeom prst="rect">
            <a:avLst/>
          </a:prstGeom>
          <a:noFill/>
          <a:ln w="38100">
            <a:solidFill>
              <a:srgbClr val="CC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4" y="332656"/>
            <a:ext cx="4269056" cy="923330"/>
          </a:xfrm>
          <a:prstGeom prst="rect">
            <a:avLst/>
          </a:prstGeom>
          <a:noFill/>
          <a:ln w="38100">
            <a:solidFill>
              <a:srgbClr val="66FF33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905"/>
                <a:solidFill>
                  <a:srgbClr val="66FF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Библиобус</a:t>
            </a:r>
            <a:endParaRPr lang="ru-RU" sz="5400" b="1" cap="none" spc="0" dirty="0">
              <a:ln w="1905"/>
              <a:solidFill>
                <a:srgbClr val="66FF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421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макеты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18" y="0"/>
            <a:ext cx="9196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G:\интеллектуальное\эксперименты\DSC069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477454" cy="3036864"/>
          </a:xfrm>
          <a:prstGeom prst="rect">
            <a:avLst/>
          </a:prstGeom>
          <a:noFill/>
          <a:ln w="38100">
            <a:solidFill>
              <a:srgbClr val="FF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интеллектуальное\эксперименты\DSC07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2936"/>
            <a:ext cx="3528286" cy="2344626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:\интеллектуальное\эксперименты\DSC070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66000"/>
            <a:ext cx="3576646" cy="2446572"/>
          </a:xfrm>
          <a:prstGeom prst="rect">
            <a:avLst/>
          </a:prstGeom>
          <a:noFill/>
          <a:ln w="38100">
            <a:solidFill>
              <a:srgbClr val="33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G:\интеллектуальное\эксперименты\DSC070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65384"/>
            <a:ext cx="2194177" cy="2507466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G:\интеллектуальное\эксперименты\DSC0703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35860"/>
            <a:ext cx="3499956" cy="2576643"/>
          </a:xfrm>
          <a:prstGeom prst="rect">
            <a:avLst/>
          </a:prstGeom>
          <a:noFill/>
          <a:ln w="38100">
            <a:solidFill>
              <a:srgbClr val="FF66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G:\интеллектуальное\эксперименты\DSC0703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47" y="2206503"/>
            <a:ext cx="3283588" cy="2182018"/>
          </a:xfrm>
          <a:prstGeom prst="rect">
            <a:avLst/>
          </a:prstGeom>
          <a:noFill/>
          <a:ln w="38100">
            <a:solidFill>
              <a:srgbClr val="66FF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23921" y="2827378"/>
            <a:ext cx="3922369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Экспериментальная деятельность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191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макеты\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583" y="1985"/>
            <a:ext cx="9196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Медик\Desktop\Новая папка (2)\ПРЕЗЕНТАЦИИ\ыыыыыы\IMG-0b33588f88420db5794b1695066963a3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09662"/>
            <a:ext cx="2016224" cy="358439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</p:pic>
      <p:pic>
        <p:nvPicPr>
          <p:cNvPr id="2" name="Picture 2" descr="C:\Users\detsad\Desktop\фото сегодня\IMG-8c19eb5406cc75e1195ddf23060fd035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7579"/>
            <a:ext cx="2606500" cy="31314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611560" y="4437112"/>
            <a:ext cx="6907660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C:\Users\detsad\Desktop\фото сад\IMG_20170427_1550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12776"/>
            <a:ext cx="3257002" cy="2454277"/>
          </a:xfrm>
          <a:prstGeom prst="rect">
            <a:avLst/>
          </a:prstGeom>
          <a:noFill/>
          <a:ln w="571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48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макеты\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18" y="0"/>
            <a:ext cx="9196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интеллектуальное\достижения детей\аня к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93" y="3057234"/>
            <a:ext cx="2808312" cy="3275648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E:\интеллектуальное\достижения детей\даша т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587" y="1417893"/>
            <a:ext cx="2484305" cy="3659658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интеллектуальное\достижения детей\наташа2 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59" y="332656"/>
            <a:ext cx="2715253" cy="3888092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548680"/>
            <a:ext cx="3962751" cy="584775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ДОСТИЖЕНИЯ ДЕТЕЙ</a:t>
            </a:r>
            <a:endParaRPr lang="ru-RU" sz="3200" b="1" cap="none" spc="0" dirty="0">
              <a:ln w="1905"/>
              <a:solidFill>
                <a:srgbClr val="92D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019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макеты\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18" y="0"/>
            <a:ext cx="9196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интеллектуальное\достижения детей\5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89056"/>
            <a:ext cx="2808312" cy="4020878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интеллектуальное\достижения детей\дети чит стихи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6672"/>
            <a:ext cx="2873843" cy="4245646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интеллектуальное\достижения детей\нат3 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325" y="2269295"/>
            <a:ext cx="2882830" cy="4168478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11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макеты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913" y="0"/>
            <a:ext cx="9196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интеллектуальное\кости\IMG_16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29000"/>
            <a:ext cx="3888432" cy="3182304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интеллектуальное\кости\IMG_16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392488" cy="3294366"/>
          </a:xfrm>
          <a:prstGeom prst="rect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интеллектуальное\кости\IMG_16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340768"/>
            <a:ext cx="3876370" cy="3202163"/>
          </a:xfrm>
          <a:prstGeom prst="rect">
            <a:avLst/>
          </a:prstGeom>
          <a:noFill/>
          <a:ln w="381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1545" y="4869160"/>
            <a:ext cx="430021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/>
                <a:solidFill>
                  <a:srgbClr val="00B050"/>
                </a:solidFill>
              </a:rPr>
              <a:t>«Гиганты </a:t>
            </a:r>
          </a:p>
          <a:p>
            <a:pPr algn="ctr"/>
            <a:r>
              <a:rPr lang="ru-RU" sz="3200" b="1" dirty="0" smtClean="0">
                <a:ln/>
                <a:solidFill>
                  <a:srgbClr val="00B050"/>
                </a:solidFill>
              </a:rPr>
              <a:t>ледникового периода»</a:t>
            </a:r>
            <a:endParaRPr lang="ru-RU" sz="3200" b="1" cap="none" spc="0" dirty="0">
              <a:ln/>
              <a:solidFill>
                <a:srgbClr val="00B050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97665" y="325105"/>
            <a:ext cx="6008419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  сводить детство к </a:t>
            </a:r>
            <a:r>
              <a:rPr lang="ru-RU" sz="20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обучению. </a:t>
            </a:r>
          </a:p>
          <a:p>
            <a:pPr algn="ctr"/>
            <a:r>
              <a:rPr lang="ru-RU" sz="20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Развитие </a:t>
            </a:r>
            <a:r>
              <a:rPr lang="ru-RU" sz="20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вот цель современного </a:t>
            </a:r>
            <a:endParaRPr lang="ru-RU" sz="2000" b="1" cap="none" spc="0" dirty="0" smtClean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0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дошкольного образования.</a:t>
            </a:r>
            <a:endParaRPr lang="ru-RU" sz="2000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526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макеты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18" y="0"/>
            <a:ext cx="9196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интеллектуальное\радуга знаний\20160325_1631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356992"/>
            <a:ext cx="2736304" cy="3351559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интеллектуальное\радуга знаний\20160325_1606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44824"/>
            <a:ext cx="3888432" cy="2870261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интеллектуальное\радуга знаний\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41" y="238336"/>
            <a:ext cx="3274754" cy="2232248"/>
          </a:xfrm>
          <a:prstGeom prst="rect">
            <a:avLst/>
          </a:prstGeom>
          <a:noFill/>
          <a:ln w="38100">
            <a:solidFill>
              <a:srgbClr val="FF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G:\интеллектуальное\радуга знаний\20160325_1645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65" y="2712332"/>
            <a:ext cx="1925409" cy="2053839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87904" y="332378"/>
            <a:ext cx="4693785" cy="13234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Дидактическая игра</a:t>
            </a:r>
            <a:endParaRPr lang="ru-RU" sz="4000" b="1" cap="none" spc="0" dirty="0" smtClean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4000" b="1" cap="none" spc="0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«РАДУГА ЗНАНИЙ»</a:t>
            </a:r>
            <a:endParaRPr lang="ru-RU" sz="4000" b="1" cap="none" spc="0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660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макеты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96" y="30707"/>
            <a:ext cx="9196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интеллектуальное\лепбук мастер кл\DSC003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90" y="404663"/>
            <a:ext cx="3926762" cy="2033491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интеллектуальное\лепбук мастер кл\DSC003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32" y="2197655"/>
            <a:ext cx="3773633" cy="2524103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интеллектуальное\лепбук мастер кл\DSC0037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293096"/>
            <a:ext cx="4249738" cy="2232819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Documents and Settings\Admin\Рабочий стол\DSC003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40" y="260648"/>
            <a:ext cx="3528392" cy="264664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45740" y="3124068"/>
            <a:ext cx="4401782" cy="101566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МАСТЕР-КЛАСС «ЛЭПБУК как форма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Совместной деятельности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взрослого и детей</a:t>
            </a:r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161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G:\макеты\im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18" y="0"/>
            <a:ext cx="9196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Documents and Settings\Admin\Рабочий стол\лэп фото\IMG_20180323_1655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32656"/>
            <a:ext cx="2376264" cy="260646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Admin\Рабочий стол\лэп фото\IMG_20180323_1701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124744"/>
            <a:ext cx="2454895" cy="2711891"/>
          </a:xfrm>
          <a:prstGeom prst="rect">
            <a:avLst/>
          </a:prstGeom>
          <a:noFill/>
          <a:ln w="38100">
            <a:solidFill>
              <a:srgbClr val="33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814" y="477830"/>
            <a:ext cx="2736304" cy="3648405"/>
          </a:xfrm>
          <a:prstGeom prst="rect">
            <a:avLst/>
          </a:prstGeom>
          <a:solidFill>
            <a:srgbClr val="FF66FF"/>
          </a:solidFill>
          <a:ln w="57150">
            <a:solidFill>
              <a:srgbClr val="FF66FF"/>
            </a:solidFill>
          </a:ln>
          <a:effectLst/>
        </p:spPr>
      </p:pic>
      <p:pic>
        <p:nvPicPr>
          <p:cNvPr id="11" name="Picture 5" descr="C:\Documents and Settings\Admin\Рабочий стол\лэп фото\IMG_20pp180323_17022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84984"/>
            <a:ext cx="3096344" cy="3107935"/>
          </a:xfrm>
          <a:prstGeom prst="rect">
            <a:avLst/>
          </a:prstGeom>
          <a:noFill/>
          <a:ln w="571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26901" y="4581128"/>
            <a:ext cx="284380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ЛЭПБУК – увлекательное занятие!</a:t>
            </a:r>
            <a:endParaRPr lang="ru-RU" sz="3200" b="1" cap="none" spc="0" dirty="0">
              <a:ln w="1905"/>
              <a:solidFill>
                <a:srgbClr val="FF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630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макеты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18" y="0"/>
            <a:ext cx="9196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G:\интеллектуальное\сенсорика\сенсорика и артикул. гимн\20151126_0439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256" y="1772816"/>
            <a:ext cx="2782052" cy="3060485"/>
          </a:xfrm>
          <a:prstGeom prst="rect">
            <a:avLst/>
          </a:prstGeom>
          <a:noFill/>
          <a:ln w="38100">
            <a:solidFill>
              <a:srgbClr val="FF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интеллектуальное\сенсорика\сенсорика и артикул. гимн\20160411_1730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2787836" cy="2160240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интеллектуальное\сенсорика\сенсорика и артикул. гимн\20160413_1546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03058"/>
            <a:ext cx="2140859" cy="1796279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G:\интеллектуальное\сенсорика\IMG-5062e60bd5880b7d14e95ffbbc5a5b98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193" y="2458073"/>
            <a:ext cx="3665714" cy="3486247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95890" y="476672"/>
            <a:ext cx="54006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rgbClr val="FF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Выстраиваем процесс развития ребенка через общение, познавательно- исследовательскую деятельность, игру.</a:t>
            </a:r>
            <a:endParaRPr lang="ru-RU" sz="2000" b="1" cap="none" spc="0" dirty="0">
              <a:ln w="1905"/>
              <a:solidFill>
                <a:srgbClr val="FF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046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макеты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18" y="0"/>
            <a:ext cx="91965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G:\интеллектуальное\сенсорика\IMG-c20cc6a5be4f00975cbb84fdd1d30655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3933056"/>
            <a:ext cx="4729895" cy="2599311"/>
          </a:xfrm>
          <a:prstGeom prst="rect">
            <a:avLst/>
          </a:prstGeom>
          <a:noFill/>
          <a:ln w="38100">
            <a:solidFill>
              <a:srgbClr val="0066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G:\Новая папка\IMG_20171101_1017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845448" cy="2765285"/>
          </a:xfrm>
          <a:prstGeom prst="rect">
            <a:avLst/>
          </a:prstGeom>
          <a:noFill/>
          <a:ln w="38100">
            <a:solidFill>
              <a:srgbClr val="FFCC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:\фото мои\IMG_20180112_1046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3933065" cy="3357709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7415" y="2967335"/>
            <a:ext cx="6343916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Развитие мелкой моторики</a:t>
            </a:r>
            <a:endParaRPr lang="ru-RU" sz="4000" b="1" cap="none" spc="0" dirty="0">
              <a:ln w="1905"/>
              <a:solidFill>
                <a:srgbClr val="3333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6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76</Words>
  <Application>Microsoft Office PowerPoint</Application>
  <PresentationFormat>Экран (4:3)</PresentationFormat>
  <Paragraphs>20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detsad</dc:creator>
  <cp:lastModifiedBy>Svetlana</cp:lastModifiedBy>
  <cp:revision>23</cp:revision>
  <dcterms:modified xsi:type="dcterms:W3CDTF">2018-05-16T07:51:53Z</dcterms:modified>
</cp:coreProperties>
</file>