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  <p:sldId id="256" r:id="rId4"/>
    <p:sldId id="257" r:id="rId5"/>
    <p:sldId id="260" r:id="rId6"/>
    <p:sldId id="261" r:id="rId7"/>
    <p:sldId id="262" r:id="rId8"/>
    <p:sldId id="276" r:id="rId9"/>
    <p:sldId id="274" r:id="rId10"/>
    <p:sldId id="272" r:id="rId11"/>
    <p:sldId id="273" r:id="rId12"/>
    <p:sldId id="279" r:id="rId13"/>
    <p:sldId id="270" r:id="rId14"/>
    <p:sldId id="271" r:id="rId15"/>
    <p:sldId id="275" r:id="rId16"/>
    <p:sldId id="28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66CC"/>
    <a:srgbClr val="FF9933"/>
    <a:srgbClr val="FF3399"/>
    <a:srgbClr val="FEDA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29" autoAdjust="0"/>
    <p:restoredTop sz="94660"/>
  </p:normalViewPr>
  <p:slideViewPr>
    <p:cSldViewPr>
      <p:cViewPr varScale="1">
        <p:scale>
          <a:sx n="68" d="100"/>
          <a:sy n="68" d="100"/>
        </p:scale>
        <p:origin x="-150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Relationship Id="rId9" Type="http://schemas.openxmlformats.org/officeDocument/2006/relationships/image" Target="../media/image4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50.jpeg"/><Relationship Id="rId7" Type="http://schemas.openxmlformats.org/officeDocument/2006/relationships/image" Target="../media/image5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7" Type="http://schemas.openxmlformats.org/officeDocument/2006/relationships/image" Target="../media/image6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3" Type="http://schemas.openxmlformats.org/officeDocument/2006/relationships/image" Target="../media/image61.jpeg"/><Relationship Id="rId7" Type="http://schemas.openxmlformats.org/officeDocument/2006/relationships/image" Target="../media/image6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jpeg"/><Relationship Id="rId11" Type="http://schemas.openxmlformats.org/officeDocument/2006/relationships/image" Target="../media/image69.jpeg"/><Relationship Id="rId5" Type="http://schemas.openxmlformats.org/officeDocument/2006/relationships/image" Target="../media/image63.jpeg"/><Relationship Id="rId10" Type="http://schemas.openxmlformats.org/officeDocument/2006/relationships/image" Target="../media/image68.jpeg"/><Relationship Id="rId4" Type="http://schemas.openxmlformats.org/officeDocument/2006/relationships/image" Target="../media/image62.jpeg"/><Relationship Id="rId9" Type="http://schemas.openxmlformats.org/officeDocument/2006/relationships/image" Target="../media/image6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7" Type="http://schemas.openxmlformats.org/officeDocument/2006/relationships/image" Target="../media/image7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tiff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10" Type="http://schemas.openxmlformats.org/officeDocument/2006/relationships/image" Target="../media/image32.jpeg"/><Relationship Id="rId4" Type="http://schemas.openxmlformats.org/officeDocument/2006/relationships/image" Target="../media/image26.jpeg"/><Relationship Id="rId9" Type="http://schemas.openxmlformats.org/officeDocument/2006/relationships/image" Target="../media/image3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макеты\0_3bbe6_56169ba0_or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915816" y="3283116"/>
            <a:ext cx="5184576" cy="3416320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339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Организация </a:t>
            </a: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339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взаимодействия с </a:t>
            </a:r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339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семьями воспитанников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3399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2050" name="Picture 2" descr="G:\макеты\hello_html_m47b5e3e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752016"/>
            <a:ext cx="4761079" cy="267698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</p:pic>
      <p:sp>
        <p:nvSpPr>
          <p:cNvPr id="5" name="Прямоугольник 4"/>
          <p:cNvSpPr/>
          <p:nvPr/>
        </p:nvSpPr>
        <p:spPr>
          <a:xfrm>
            <a:off x="1470894" y="182616"/>
            <a:ext cx="6552728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b="1" cap="none" spc="0" dirty="0" smtClean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МАОУ СОШ №38 города Тюмени</a:t>
            </a:r>
            <a:endParaRPr lang="ru-RU" sz="2400" b="1" cap="none" spc="0" dirty="0">
              <a:ln w="1143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rgbClr val="0000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2635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макеты\0_3bbe6_56169ba0_or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G:\родители\родители детям\DSC_115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72816"/>
            <a:ext cx="2346143" cy="2520280"/>
          </a:xfrm>
          <a:prstGeom prst="rect">
            <a:avLst/>
          </a:prstGeom>
          <a:noFill/>
          <a:ln>
            <a:solidFill>
              <a:srgbClr val="00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G:\родители\пекли печенье\DSC_147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3343" y="40223"/>
            <a:ext cx="2396255" cy="3562431"/>
          </a:xfrm>
          <a:prstGeom prst="rect">
            <a:avLst/>
          </a:prstGeom>
          <a:noFill/>
          <a:ln>
            <a:solidFill>
              <a:srgbClr val="00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G:\родители\пекли печенье\DSC_147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1535" y="2535265"/>
            <a:ext cx="2808312" cy="1787469"/>
          </a:xfrm>
          <a:prstGeom prst="rect">
            <a:avLst/>
          </a:prstGeom>
          <a:noFill/>
          <a:ln>
            <a:solidFill>
              <a:srgbClr val="00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G:\фото для садика\родители детям\DSC0466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823235"/>
            <a:ext cx="3024336" cy="2235866"/>
          </a:xfrm>
          <a:prstGeom prst="rect">
            <a:avLst/>
          </a:prstGeom>
          <a:noFill/>
          <a:ln>
            <a:solidFill>
              <a:srgbClr val="00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G:\родители\родители детям\DSC_120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941168"/>
            <a:ext cx="3220369" cy="1645763"/>
          </a:xfrm>
          <a:prstGeom prst="rect">
            <a:avLst/>
          </a:prstGeom>
          <a:noFill/>
          <a:ln>
            <a:solidFill>
              <a:srgbClr val="00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G:\фото для садика\родители детям\DSC0466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2232248" cy="2114417"/>
          </a:xfrm>
          <a:prstGeom prst="rect">
            <a:avLst/>
          </a:prstGeom>
          <a:noFill/>
          <a:ln>
            <a:solidFill>
              <a:srgbClr val="00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G:\родители\родители детям\DSC_1454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60648"/>
            <a:ext cx="1630443" cy="2633347"/>
          </a:xfrm>
          <a:prstGeom prst="rect">
            <a:avLst/>
          </a:prstGeom>
          <a:noFill/>
          <a:ln>
            <a:solidFill>
              <a:srgbClr val="00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820107" y="5877272"/>
            <a:ext cx="5178982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00FF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Родители для детей </a:t>
            </a:r>
          </a:p>
          <a:p>
            <a:pPr algn="ctr"/>
            <a:r>
              <a:rPr lang="ru-RU" sz="2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«Знакомство с профессиями»</a:t>
            </a:r>
            <a:endParaRPr lang="ru-RU" sz="2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6789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макеты\0_3bbe6_56169ba0_or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G:\родители\встреча с агрономом\20160408_155641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332656"/>
            <a:ext cx="2751955" cy="2941430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G:\родители\встреча с агрономом\20160408_16042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5894" y="2903609"/>
            <a:ext cx="2808312" cy="3744416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G:\родители\встреча с агрономом\20160408_16211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276872"/>
            <a:ext cx="3460194" cy="4093432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489922" y="764704"/>
            <a:ext cx="4418197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Родители для детей </a:t>
            </a:r>
          </a:p>
          <a:p>
            <a:pPr algn="ctr"/>
            <a:r>
              <a:rPr lang="ru-RU" sz="32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«Встреча с агрономом»</a:t>
            </a:r>
          </a:p>
        </p:txBody>
      </p:sp>
    </p:spTree>
    <p:extLst>
      <p:ext uri="{BB962C8B-B14F-4D97-AF65-F5344CB8AC3E}">
        <p14:creationId xmlns:p14="http://schemas.microsoft.com/office/powerpoint/2010/main" val="186493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макеты\0_3bbe6_56169ba0_or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C:\Documents and Settings\Admin\Рабочий стол\фото ДС\Новая папка (3)\IMG_20161123_16374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68660"/>
            <a:ext cx="2507203" cy="2398989"/>
          </a:xfrm>
          <a:prstGeom prst="rect">
            <a:avLst/>
          </a:prstGeom>
          <a:noFill/>
          <a:ln>
            <a:solidFill>
              <a:srgbClr val="00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Documents and Settings\Admin\Рабочий стол\фото ДС\Новая папка (3)\IMG_20161123_16405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55384"/>
            <a:ext cx="2763269" cy="1931070"/>
          </a:xfrm>
          <a:prstGeom prst="rect">
            <a:avLst/>
          </a:prstGeom>
          <a:noFill/>
          <a:ln>
            <a:solidFill>
              <a:srgbClr val="00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C:\Documents and Settings\Admin\Рабочий стол\фото ДС\Новая папка (3)\IMG_20161123_16262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5740" y="609257"/>
            <a:ext cx="2721118" cy="1917794"/>
          </a:xfrm>
          <a:prstGeom prst="rect">
            <a:avLst/>
          </a:prstGeom>
          <a:noFill/>
          <a:ln>
            <a:solidFill>
              <a:srgbClr val="00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родители\семья талантами богата\3 00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90" y="3009636"/>
            <a:ext cx="3050815" cy="2013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105130" y="2748026"/>
            <a:ext cx="5262339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00FF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«С</a:t>
            </a:r>
            <a:r>
              <a:rPr lang="ru-RU" sz="2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емья талантами богата»</a:t>
            </a:r>
            <a:endParaRPr lang="ru-RU" sz="2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00FF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1028" name="Picture 4" descr="D:\родители\семья талантами богата\5 00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5575" y="3212976"/>
            <a:ext cx="3316077" cy="2238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родители\семья талантами богата\1 00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9181" y="4332114"/>
            <a:ext cx="3368963" cy="2305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555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макеты\0_3bbe6_56169ba0_or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G:\родители\осенняя ярмарка\IMG-c94423ff4fdd5a087d8395dab91b51ae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892923"/>
            <a:ext cx="3855012" cy="2891260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Documents and Settings\Admin\Рабочий стол\фото ДС\image-0-02-04-f2324593ad896f4abd62d9cc8176958b8d2cf2778d6c53a39a7abe1da39220b8-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25" y="4221087"/>
            <a:ext cx="3285555" cy="2460933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Documents and Settings\Admin\Рабочий стол\фото ДС\image-0-02-05-14453a9f4212b6c1b2b80a972a40d8704e1c36e7e6a618d9ad5d928e976cf50c-V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221" y="421119"/>
            <a:ext cx="2323414" cy="3203154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C:\Documents and Settings\Admin\Рабочий стол\фото ДС\image-0-02-05-b9e9c45a79ef1cd69bf387fb96a2f7dc4fe0310e341fddbcad527d595a6742da-V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35518"/>
            <a:ext cx="2197156" cy="3450138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669635" y="3229182"/>
            <a:ext cx="3657156" cy="58477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«Осенняя ярмарка»</a:t>
            </a:r>
            <a:endParaRPr lang="ru-RU" sz="3200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2" name="Picture 2" descr="D:\фото мои\image-0-02-05-ea138d8cbb0bd97af5e97754cf4f9e1f772b53ca7284d699b3cba49a8ec02cef-V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1672" y="260648"/>
            <a:ext cx="2440656" cy="2790853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4873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макеты\0_3bbe6_56169ba0_or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 descr="G:\родители\DSC_187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8970" y="3128334"/>
            <a:ext cx="2353821" cy="1534859"/>
          </a:xfrm>
          <a:prstGeom prst="rect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G:\родители\DSC_187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8873" y="93435"/>
            <a:ext cx="1872396" cy="2376694"/>
          </a:xfrm>
          <a:prstGeom prst="rect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1" name="Picture 7" descr="G:\родители\DSC_187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4662" y="100338"/>
            <a:ext cx="1809308" cy="2369791"/>
          </a:xfrm>
          <a:prstGeom prst="rect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E:\чччччччч\DSC_130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442" y="4365104"/>
            <a:ext cx="3578175" cy="2015361"/>
          </a:xfrm>
          <a:prstGeom prst="rect">
            <a:avLst/>
          </a:prstGeom>
          <a:noFill/>
          <a:ln>
            <a:solidFill>
              <a:srgbClr val="0066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48219" y="2162669"/>
            <a:ext cx="3855736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Выставка </a:t>
            </a:r>
          </a:p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Семья талантами богата».</a:t>
            </a:r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2051" name="Picture 3" descr="E:\чччччччч\DSC_130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0384"/>
            <a:ext cx="2532671" cy="1528161"/>
          </a:xfrm>
          <a:prstGeom prst="rect">
            <a:avLst/>
          </a:prstGeom>
          <a:noFill/>
          <a:ln w="28575">
            <a:solidFill>
              <a:srgbClr val="0066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E:\чччччччч\DSC_1306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983" y="490956"/>
            <a:ext cx="2680539" cy="1581649"/>
          </a:xfrm>
          <a:prstGeom prst="rect">
            <a:avLst/>
          </a:prstGeom>
          <a:noFill/>
          <a:ln w="19050">
            <a:solidFill>
              <a:srgbClr val="0066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detsad\Desktop\20180514_140930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334465" y="3176953"/>
            <a:ext cx="2724528" cy="1903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detsad\Desktop\20180514_141023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80" y="111623"/>
            <a:ext cx="1332317" cy="2368563"/>
          </a:xfrm>
          <a:prstGeom prst="rect">
            <a:avLst/>
          </a:prstGeom>
          <a:noFill/>
          <a:ln w="3810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G:\родители\DSC_1873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8079" y="4891644"/>
            <a:ext cx="3269424" cy="1839051"/>
          </a:xfrm>
          <a:prstGeom prst="rect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0904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макеты\0_3bbe6_56169ba0_or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H:\фото чупровой о.в\путешествие на остров знаний -открытое занятие перед родителями\DSC_006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20688"/>
            <a:ext cx="3384376" cy="1771681"/>
          </a:xfrm>
          <a:prstGeom prst="rect">
            <a:avLst/>
          </a:prstGeom>
          <a:noFill/>
          <a:ln>
            <a:solidFill>
              <a:srgbClr val="66006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H:\фото чупровой о.в\путешествие на остров знаний -открытое занятие перед родителями\DSC_006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60648"/>
            <a:ext cx="1882167" cy="3256066"/>
          </a:xfrm>
          <a:prstGeom prst="rect">
            <a:avLst/>
          </a:prstGeom>
          <a:noFill/>
          <a:ln>
            <a:solidFill>
              <a:srgbClr val="66006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H:\фото чупровой о.в\путешествие на остров знаний -открытое занятие перед родителями\DSC_007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149080"/>
            <a:ext cx="2906475" cy="2325593"/>
          </a:xfrm>
          <a:prstGeom prst="rect">
            <a:avLst/>
          </a:prstGeom>
          <a:noFill/>
          <a:ln>
            <a:solidFill>
              <a:srgbClr val="66006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1" name="Picture 5" descr="H:\фото чупровой о.в\путешествие на остров знаний -открытое занятие перед родителями\DSC_007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052736"/>
            <a:ext cx="2697249" cy="2112360"/>
          </a:xfrm>
          <a:prstGeom prst="rect">
            <a:avLst/>
          </a:prstGeom>
          <a:noFill/>
          <a:ln>
            <a:solidFill>
              <a:srgbClr val="66006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H:\фото чупровой о.в\путешествие на остров знаний -открытое занятие перед родителями\DSC_008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149080"/>
            <a:ext cx="3897006" cy="2192066"/>
          </a:xfrm>
          <a:prstGeom prst="rect">
            <a:avLst/>
          </a:prstGeom>
          <a:noFill/>
          <a:ln>
            <a:solidFill>
              <a:srgbClr val="66006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0" y="2708920"/>
            <a:ext cx="370215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</a:t>
            </a:r>
            <a:r>
              <a:rPr lang="ru-RU" sz="3200" b="1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утешествие </a:t>
            </a:r>
            <a:r>
              <a:rPr lang="ru-RU" sz="3200" b="1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на </a:t>
            </a:r>
            <a:r>
              <a:rPr lang="ru-RU" sz="3200" b="1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«Остров </a:t>
            </a:r>
            <a:r>
              <a:rPr lang="ru-RU" sz="3200" b="1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знаний»</a:t>
            </a:r>
            <a:endParaRPr lang="ru-RU" sz="3200" b="1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28114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макеты\0_3bbe6_56169ba0_or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D:\макеты\0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908720"/>
            <a:ext cx="5952661" cy="44644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16075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макеты\0_3bbe6_56169ba0_or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75215" y="476672"/>
            <a:ext cx="5392929" cy="1231106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000" b="1" dirty="0" smtClean="0">
                <a:ln/>
                <a:solidFill>
                  <a:srgbClr val="0000FF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Координация действий родительской </a:t>
            </a:r>
            <a:r>
              <a:rPr lang="ru-RU" b="1" dirty="0" smtClean="0">
                <a:ln/>
                <a:solidFill>
                  <a:srgbClr val="0000FF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общественности и педагогического коллектива по вопросам образования, воспитания, оздоровления </a:t>
            </a:r>
          </a:p>
          <a:p>
            <a:pPr algn="ctr"/>
            <a:r>
              <a:rPr lang="ru-RU" b="1" dirty="0" smtClean="0">
                <a:ln/>
                <a:solidFill>
                  <a:srgbClr val="0000FF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и развития воспитанников</a:t>
            </a:r>
          </a:p>
        </p:txBody>
      </p:sp>
      <p:pic>
        <p:nvPicPr>
          <p:cNvPr id="8194" name="Picture 2" descr="G:\родители\благодарности\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119" y="2356094"/>
            <a:ext cx="2779852" cy="4145646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G:\родители\благодарности\IMG_00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258" y="87724"/>
            <a:ext cx="2818185" cy="4341193"/>
          </a:xfrm>
          <a:prstGeom prst="rect">
            <a:avLst/>
          </a:prstGeom>
          <a:noFill/>
          <a:ln>
            <a:solidFill>
              <a:srgbClr val="0066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E:\Новая папка\благодарность от родит 001.t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1679" y="2546764"/>
            <a:ext cx="2942630" cy="4170622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6726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макеты\0_3bbe6_56169ba0_or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G:\родители\DSC_12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6782" y="1556792"/>
            <a:ext cx="3759137" cy="2332613"/>
          </a:xfrm>
          <a:prstGeom prst="rect">
            <a:avLst/>
          </a:prstGeom>
          <a:noFill/>
          <a:ln w="9525">
            <a:solidFill>
              <a:srgbClr val="0066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:\родители\DSC_123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8957" y="3383705"/>
            <a:ext cx="3316441" cy="3238471"/>
          </a:xfrm>
          <a:prstGeom prst="rect">
            <a:avLst/>
          </a:prstGeom>
          <a:noFill/>
          <a:ln>
            <a:solidFill>
              <a:srgbClr val="0066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G:\родители\собрания\DSC_124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37" y="1052736"/>
            <a:ext cx="4689874" cy="2120518"/>
          </a:xfrm>
          <a:prstGeom prst="rect">
            <a:avLst/>
          </a:prstGeom>
          <a:noFill/>
          <a:ln>
            <a:solidFill>
              <a:srgbClr val="0066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966907" y="116632"/>
            <a:ext cx="3744416" cy="707886"/>
          </a:xfrm>
          <a:prstGeom prst="rect">
            <a:avLst/>
          </a:prstGeom>
          <a:solidFill>
            <a:schemeClr val="bg1"/>
          </a:solidFill>
          <a:ln>
            <a:solidFill>
              <a:srgbClr val="0066CC"/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000" b="1" dirty="0">
                <a:ln/>
                <a:solidFill>
                  <a:srgbClr val="0000FF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Д</a:t>
            </a:r>
            <a:r>
              <a:rPr lang="ru-RU" sz="2000" b="1" dirty="0" smtClean="0">
                <a:ln/>
                <a:solidFill>
                  <a:srgbClr val="0000FF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ыхательная гимнастика: упражнения и методики</a:t>
            </a:r>
            <a:r>
              <a:rPr lang="ru-RU" sz="2000" b="1" cap="all" dirty="0" smtClean="0">
                <a:ln/>
                <a:solidFill>
                  <a:srgbClr val="0000FF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.</a:t>
            </a:r>
            <a:endParaRPr lang="ru-RU" sz="2000" b="1" cap="all" spc="0" dirty="0">
              <a:ln/>
              <a:solidFill>
                <a:srgbClr val="0000FF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8" name="Picture 2" descr="D:\родители\собрания\DSC_124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3773" y="4248913"/>
            <a:ext cx="3715642" cy="2358306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7754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макеты\0_3bbe6_56169ba0_or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1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G:\родители\собрания\20180131_1738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89" y="272196"/>
            <a:ext cx="3132461" cy="2193696"/>
          </a:xfrm>
          <a:prstGeom prst="rect">
            <a:avLst/>
          </a:prstGeom>
          <a:noFill/>
          <a:ln w="12700">
            <a:solidFill>
              <a:schemeClr val="accent4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G:\родители\собрания\20180131_17394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78326"/>
            <a:ext cx="3175248" cy="2381435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G:\родители\собрания\20180131_17401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924944"/>
            <a:ext cx="3874158" cy="2980399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77317" y="4941168"/>
            <a:ext cx="3316377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chemeClr val="accent4">
                <a:lumMod val="75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«Использование нетрадиционных техник рисования в </a:t>
            </a:r>
            <a:r>
              <a:rPr lang="ru-RU" sz="20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ДО</a:t>
            </a:r>
            <a:r>
              <a:rPr lang="ru-RU" sz="20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20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и в семье»</a:t>
            </a:r>
            <a:endParaRPr lang="ru-RU" sz="2000" b="1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FF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077" name="Picture 5" descr="G:\родители\собрания\20171115_17185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279" y="667363"/>
            <a:ext cx="2505409" cy="2756520"/>
          </a:xfrm>
          <a:prstGeom prst="rect">
            <a:avLst/>
          </a:prstGeom>
          <a:noFill/>
          <a:ln w="12700">
            <a:solidFill>
              <a:schemeClr val="accent4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G:\родители\собрания\20171115_17183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168559"/>
            <a:ext cx="2672481" cy="2564761"/>
          </a:xfrm>
          <a:prstGeom prst="rect">
            <a:avLst/>
          </a:prstGeom>
          <a:noFill/>
          <a:ln w="12700">
            <a:solidFill>
              <a:schemeClr val="accent4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1213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макеты\0_3bbe6_56169ba0_or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3714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G:\родители\собрания\20180316_17201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7977" y="476672"/>
            <a:ext cx="2971778" cy="2736304"/>
          </a:xfrm>
          <a:prstGeom prst="rect">
            <a:avLst/>
          </a:prstGeom>
          <a:noFill/>
          <a:ln w="127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Documents and Settings\Admin\Рабочий стол\фото ДС\IMG-3f6478e683a5b2a40c5388e519bc19f7-V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03" y="188640"/>
            <a:ext cx="2232248" cy="4955275"/>
          </a:xfrm>
          <a:prstGeom prst="rect">
            <a:avLst/>
          </a:prstGeom>
          <a:noFill/>
          <a:ln w="127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G:\родители\собрания\20180316_17272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09182"/>
            <a:ext cx="4125588" cy="2664296"/>
          </a:xfrm>
          <a:prstGeom prst="rect">
            <a:avLst/>
          </a:prstGeom>
          <a:noFill/>
          <a:ln w="127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Documents and Settings\Admin\Рабочий стол\фото ДС\IMG-7f73569fa0932cba31fbf291c64cb8e7-V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020857"/>
            <a:ext cx="3467874" cy="2952621"/>
          </a:xfrm>
          <a:prstGeom prst="rect">
            <a:avLst/>
          </a:prstGeom>
          <a:noFill/>
          <a:ln w="127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G:\родители\собрания\20180316_17301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434916"/>
            <a:ext cx="2592288" cy="4164255"/>
          </a:xfrm>
          <a:prstGeom prst="rect">
            <a:avLst/>
          </a:prstGeom>
          <a:noFill/>
          <a:ln w="127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11760" y="404664"/>
            <a:ext cx="361538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«Доступность опытно-экспериментальной деятельности с детьми в домашних условиях»</a:t>
            </a:r>
            <a:endParaRPr lang="ru-RU" sz="2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42852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макеты\0_3bbe6_56169ba0_or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G:\родители\собрания\DSC_148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895322"/>
            <a:ext cx="3727826" cy="2573029"/>
          </a:xfrm>
          <a:prstGeom prst="rect">
            <a:avLst/>
          </a:prstGeom>
          <a:noFill/>
          <a:ln w="28575">
            <a:solidFill>
              <a:schemeClr val="accent3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G:\родители\собрания\DSC_15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1688" y="404664"/>
            <a:ext cx="3810224" cy="2093880"/>
          </a:xfrm>
          <a:prstGeom prst="rect">
            <a:avLst/>
          </a:prstGeom>
          <a:noFill/>
          <a:ln w="28575">
            <a:solidFill>
              <a:schemeClr val="accent3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G:\родители\собрания\DSC_152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57316"/>
            <a:ext cx="2241803" cy="2813712"/>
          </a:xfrm>
          <a:prstGeom prst="rect">
            <a:avLst/>
          </a:prstGeom>
          <a:noFill/>
          <a:ln w="28575">
            <a:solidFill>
              <a:schemeClr val="accent3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G:\родители\собрания\DSC_149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331" y="3737599"/>
            <a:ext cx="4073966" cy="2730752"/>
          </a:xfrm>
          <a:prstGeom prst="rect">
            <a:avLst/>
          </a:prstGeom>
          <a:noFill/>
          <a:ln w="28575">
            <a:solidFill>
              <a:schemeClr val="accent3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164592" y="2596768"/>
            <a:ext cx="3744415" cy="1200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Логопедическая гостиная </a:t>
            </a:r>
          </a:p>
          <a:p>
            <a:pPr algn="ctr"/>
            <a:r>
              <a:rPr lang="ru-RU" sz="2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«День за днем, </a:t>
            </a:r>
          </a:p>
          <a:p>
            <a:pPr algn="ctr"/>
            <a:r>
              <a:rPr lang="ru-RU" sz="2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говорим и растем!»</a:t>
            </a:r>
            <a:endParaRPr lang="ru-RU" sz="2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00FF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5127" name="Picture 7" descr="H:\фото чупровой о.в\занятие с родителями весне навстречу\DSC_150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8593" y="193942"/>
            <a:ext cx="2331888" cy="3385901"/>
          </a:xfrm>
          <a:prstGeom prst="rect">
            <a:avLst/>
          </a:prstGeom>
          <a:noFill/>
          <a:ln w="28575">
            <a:solidFill>
              <a:schemeClr val="accent3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435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макеты\0_3bbe6_56169ba0_or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  <a:extLst/>
        </p:spPr>
      </p:pic>
      <p:pic>
        <p:nvPicPr>
          <p:cNvPr id="6146" name="Picture 2" descr="H:\фото чупровой о.в\занятие с родителями весне навстречу\DSC_147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0285"/>
            <a:ext cx="3065500" cy="1902200"/>
          </a:xfrm>
          <a:prstGeom prst="rect">
            <a:avLst/>
          </a:prstGeom>
          <a:noFill/>
          <a:ln w="28575">
            <a:solidFill>
              <a:srgbClr val="FF993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H:\фото чупровой о.в\занятие с родителями весне навстречу\DSC_153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742" y="4292161"/>
            <a:ext cx="2584577" cy="2403082"/>
          </a:xfrm>
          <a:prstGeom prst="rect">
            <a:avLst/>
          </a:prstGeom>
          <a:noFill/>
          <a:ln w="28575">
            <a:solidFill>
              <a:srgbClr val="FF993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:\фото чупровой о.в\занятие с родителями весне навстречу\DSC_154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3851575"/>
            <a:ext cx="1814593" cy="2843668"/>
          </a:xfrm>
          <a:prstGeom prst="rect">
            <a:avLst/>
          </a:prstGeom>
          <a:noFill/>
          <a:ln w="28575">
            <a:solidFill>
              <a:srgbClr val="FF993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H:\фото чупровой о.в\занятие с родителями весне навстречу\DSC_155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67366"/>
            <a:ext cx="1656184" cy="2944329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:\фото чупровой о.в\занятие с родителями весне навстречу\DSC_155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696017"/>
            <a:ext cx="1604777" cy="2852936"/>
          </a:xfrm>
          <a:prstGeom prst="rect">
            <a:avLst/>
          </a:prstGeom>
          <a:noFill/>
          <a:ln w="28575">
            <a:solidFill>
              <a:srgbClr val="FF993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H:\фото чупровой о.в\занятие с родителями весне навстречу\DSC_155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95380"/>
            <a:ext cx="1512168" cy="2688299"/>
          </a:xfrm>
          <a:prstGeom prst="rect">
            <a:avLst/>
          </a:prstGeom>
          <a:noFill/>
          <a:ln w="28575">
            <a:solidFill>
              <a:srgbClr val="FF993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:\фото чупровой о.в\занятие с родителями весне навстречу\DSC_1557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160648"/>
            <a:ext cx="2111076" cy="2438529"/>
          </a:xfrm>
          <a:prstGeom prst="rect">
            <a:avLst/>
          </a:prstGeom>
          <a:noFill/>
          <a:ln w="28575">
            <a:solidFill>
              <a:srgbClr val="FF993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3" name="Picture 9" descr="H:\фото чупровой о.в\занятие с родителями весне навстречу\DSC_1586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559" y="2233837"/>
            <a:ext cx="3404942" cy="1915280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3755330" y="2948788"/>
            <a:ext cx="3744415" cy="1200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Областной форум </a:t>
            </a:r>
          </a:p>
          <a:p>
            <a:pPr algn="ctr"/>
            <a:r>
              <a:rPr lang="ru-RU" sz="2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«Большая перемена» </a:t>
            </a:r>
          </a:p>
          <a:p>
            <a:pPr algn="ctr"/>
            <a:r>
              <a:rPr lang="ru-RU" sz="2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(родители в роли детей</a:t>
            </a:r>
            <a:r>
              <a:rPr lang="ru-RU" sz="2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)</a:t>
            </a:r>
            <a:endParaRPr lang="ru-RU" sz="2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00FF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42897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макеты\0_3bbe6_56169ba0_or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D:\бол перем\DSC_268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11" y="260648"/>
            <a:ext cx="4511664" cy="2160240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бол перем\DSC_269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764704"/>
            <a:ext cx="3578943" cy="2505482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бол перем\DSC_269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11" y="2890327"/>
            <a:ext cx="3995354" cy="3042148"/>
          </a:xfrm>
          <a:prstGeom prst="rect">
            <a:avLst/>
          </a:prstGeom>
          <a:noFill/>
          <a:ln w="38100">
            <a:solidFill>
              <a:srgbClr val="00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бол перем\DSC_269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2974" y="4005064"/>
            <a:ext cx="3888432" cy="2489039"/>
          </a:xfrm>
          <a:prstGeom prst="rect">
            <a:avLst/>
          </a:prstGeom>
          <a:noFill/>
          <a:ln w="381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3418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макеты\0_3bbe6_56169ba0_or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 descr="C:\Documents and Settings\Admin\Рабочий стол\фото ДС\IMG_20171219_1004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22" y="254356"/>
            <a:ext cx="2599675" cy="3174644"/>
          </a:xfrm>
          <a:prstGeom prst="rect">
            <a:avLst/>
          </a:prstGeom>
          <a:noFill/>
          <a:ln>
            <a:solidFill>
              <a:srgbClr val="00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C:\Documents and Settings\Admin\Рабочий стол\фото ДС\IMG_20171219_10045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309" y="3515139"/>
            <a:ext cx="2268522" cy="3200209"/>
          </a:xfrm>
          <a:prstGeom prst="rect">
            <a:avLst/>
          </a:prstGeom>
          <a:noFill/>
          <a:ln>
            <a:solidFill>
              <a:srgbClr val="00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9" descr="C:\Documents and Settings\Admin\Рабочий стол\фото ДС\IMG_20171219_10440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6956" y="2162916"/>
            <a:ext cx="4724638" cy="2952328"/>
          </a:xfrm>
          <a:prstGeom prst="rect">
            <a:avLst/>
          </a:prstGeom>
          <a:noFill/>
          <a:ln>
            <a:solidFill>
              <a:srgbClr val="00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550916" y="692696"/>
            <a:ext cx="5250827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Родители детям</a:t>
            </a:r>
          </a:p>
          <a:p>
            <a:pPr algn="ctr"/>
            <a:r>
              <a:rPr lang="ru-RU" sz="2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«Мастерская Снегурочки»</a:t>
            </a:r>
            <a:endParaRPr lang="ru-RU" sz="2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99093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495</TotalTime>
  <Words>123</Words>
  <Application>Microsoft Office PowerPoint</Application>
  <PresentationFormat>Экран (4:3)</PresentationFormat>
  <Paragraphs>24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detsad</dc:creator>
  <cp:lastModifiedBy>Svetlana</cp:lastModifiedBy>
  <cp:revision>38</cp:revision>
  <dcterms:modified xsi:type="dcterms:W3CDTF">2018-05-22T03:49:01Z</dcterms:modified>
</cp:coreProperties>
</file>