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2" r:id="rId6"/>
    <p:sldId id="261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99FF66"/>
    <a:srgbClr val="CCFF99"/>
    <a:srgbClr val="FF3300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>
      <p:cViewPr varScale="1">
        <p:scale>
          <a:sx n="68" d="100"/>
          <a:sy n="68" d="100"/>
        </p:scale>
        <p:origin x="-13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кеты\abstraktnye-fony-dlya-prezentacii-volny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" y="0"/>
            <a:ext cx="9162034" cy="6858000"/>
          </a:xfrm>
          <a:prstGeom prst="rect">
            <a:avLst/>
          </a:prstGeom>
          <a:noFill/>
          <a:ln w="381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E:\DSCuu037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620" y="0"/>
            <a:ext cx="5206962" cy="685800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sp>
        <p:nvSpPr>
          <p:cNvPr id="2" name="Прямоугольник 1"/>
          <p:cNvSpPr/>
          <p:nvPr/>
        </p:nvSpPr>
        <p:spPr>
          <a:xfrm>
            <a:off x="-1451" y="5837"/>
            <a:ext cx="3955072" cy="7048083"/>
          </a:xfrm>
          <a:prstGeom prst="rect">
            <a:avLst/>
          </a:prstGeom>
          <a:gradFill>
            <a:gsLst>
              <a:gs pos="80000">
                <a:srgbClr val="B7C9EB">
                  <a:alpha val="55000"/>
                </a:srgbClr>
              </a:gs>
              <a:gs pos="0">
                <a:srgbClr val="AEC2E9"/>
              </a:gs>
              <a:gs pos="0">
                <a:srgbClr val="A6BDE7"/>
              </a:gs>
              <a:gs pos="45000">
                <a:schemeClr val="accent1">
                  <a:tint val="66000"/>
                  <a:satMod val="160000"/>
                </a:schemeClr>
              </a:gs>
              <a:gs pos="0">
                <a:schemeClr val="accent1">
                  <a:tint val="44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8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 сад!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 сад!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Это домик для ребят,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</a:t>
            </a:r>
            <a:r>
              <a:rPr lang="ru-RU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 домик для души,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Здесь играют малыши!</a:t>
            </a:r>
          </a:p>
          <a:p>
            <a:pPr algn="ctr"/>
            <a:endParaRPr lang="ru-RU" sz="3600" b="1" cap="none" spc="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600" b="1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600" b="1" cap="none" spc="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600" b="1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600" b="1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600" b="1" cap="none" spc="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600" b="1" cap="none" spc="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8358" y="5157192"/>
            <a:ext cx="7088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ДОБРО ПОЖАЛОВАТЬ!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80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кеты\abstraktnye-fony-dlya-prezentacii-volny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" y="0"/>
            <a:ext cx="9162034" cy="6858000"/>
          </a:xfrm>
          <a:prstGeom prst="rect">
            <a:avLst/>
          </a:prstGeom>
          <a:noFill/>
          <a:ln w="38100">
            <a:solidFill>
              <a:srgbClr val="00CC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режим дня\IMG_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565" y="231599"/>
            <a:ext cx="4464496" cy="639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detsad\Desktop\фото сад\Новая папка (5)\IMG_20171101_1103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4664"/>
            <a:ext cx="2448272" cy="2299747"/>
          </a:xfrm>
          <a:prstGeom prst="rect">
            <a:avLst/>
          </a:prstGeom>
          <a:noFill/>
          <a:ln w="28575">
            <a:solidFill>
              <a:srgbClr val="00CC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detsad\Desktop\фото сад\IMG_20170124_1037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08" y="1772816"/>
            <a:ext cx="2978794" cy="2629450"/>
          </a:xfrm>
          <a:prstGeom prst="rect">
            <a:avLst/>
          </a:prstGeom>
          <a:noFill/>
          <a:ln w="28575">
            <a:solidFill>
              <a:srgbClr val="00CC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etsad\Desktop\Новая папка\IMG_20180216_0921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338" y="3560687"/>
            <a:ext cx="2160240" cy="2880320"/>
          </a:xfrm>
          <a:prstGeom prst="rect">
            <a:avLst/>
          </a:prstGeom>
          <a:noFill/>
          <a:ln w="28575">
            <a:solidFill>
              <a:srgbClr val="00CC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64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кеты\abstraktnye-fony-dlya-prezentacii-volny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" y="0"/>
            <a:ext cx="9162034" cy="6858000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режим дня\IMG_0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13" y="237434"/>
            <a:ext cx="3456384" cy="4524741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detsad\Desktop\Новая папка\IMG_20180208_1118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824" y="1352648"/>
            <a:ext cx="2505955" cy="2952328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фото мои\IMG_20170124_1038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824" y="328762"/>
            <a:ext cx="2435360" cy="2500050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detsad\Desktop\Новая папка\IMG-1480583676620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010" y="3369013"/>
            <a:ext cx="2419174" cy="3185801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36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кеты\abstraktnye-fony-dlya-prezentacii-volny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" y="0"/>
            <a:ext cx="9162034" cy="6858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режим дня\IMG_000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0172"/>
            <a:ext cx="3312652" cy="403718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tsad\Desktop\IMG_20170124_1139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884" y="190172"/>
            <a:ext cx="3098688" cy="378227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detsad\Desktop\фото на добавку\IMG-1480495607039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380491"/>
            <a:ext cx="3004084" cy="3875289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detsad\Desktop\фото сад\IMG_20170911_0941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73015"/>
            <a:ext cx="2880320" cy="308067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96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кеты\abstraktnye-fony-dlya-prezentacii-volny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" y="0"/>
            <a:ext cx="9162034" cy="68580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режим дня\IMG_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480" y="166192"/>
            <a:ext cx="3530697" cy="450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tsad\Desktop\фото сад\для светланы александровны\20160511_0948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62431"/>
            <a:ext cx="3240360" cy="3809613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detsad\Desktop\Новая папка (2)\IMG-91a66ec94c45c74be150bec4b33ffb3e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9" y="166193"/>
            <a:ext cx="4173670" cy="281930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68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кеты\abstraktnye-fony-dlya-prezentacii-volny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" y="0"/>
            <a:ext cx="9162034" cy="685800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режим дня\IMG_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73" y="55175"/>
            <a:ext cx="3521144" cy="436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etsad\Desktop\Новая папка\IMG_20171107_0913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716" y="188927"/>
            <a:ext cx="3456384" cy="29631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detsad\Desktop\Новая папка (2)\IMG-7152fde1c40b35ea45887aad07db5b17-V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9" y="3472462"/>
            <a:ext cx="5144537" cy="2515106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92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кеты\abstraktnye-fony-dlya-prezentacii-volny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" y="0"/>
            <a:ext cx="9162034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etsad\Desktop\фото сад\материал для презентации к родит собр\IMG_20171115_1458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63" y="141826"/>
            <a:ext cx="4402502" cy="3301877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режим дня\IMG_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860" y="141826"/>
            <a:ext cx="4003628" cy="530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detsad\Desktop\Новая папка (2)\IMG-45586b9aa7911b3efb0bbb75cd3b5b10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36912"/>
            <a:ext cx="2848301" cy="4014061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78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кеты\abstraktnye-fony-dlya-prezentacii-volny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" y="0"/>
            <a:ext cx="9162034" cy="6858000"/>
          </a:xfrm>
          <a:prstGeom prst="rect">
            <a:avLst/>
          </a:prstGeom>
          <a:noFill/>
          <a:ln w="38100">
            <a:solidFill>
              <a:srgbClr val="00CC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detsad\Desktop\фото фасадов\IMG_20180515_07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5" y="0"/>
            <a:ext cx="5489740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etsad\Desktop\фото фасадов\IMG_20180515_065703рр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568" y="3429000"/>
            <a:ext cx="4179573" cy="2521085"/>
          </a:xfrm>
          <a:prstGeom prst="rect">
            <a:avLst/>
          </a:prstGeom>
          <a:noFill/>
          <a:ln>
            <a:solidFill>
              <a:srgbClr val="00CC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02631" y="392042"/>
            <a:ext cx="3603509" cy="2185214"/>
          </a:xfrm>
          <a:prstGeom prst="rect">
            <a:avLst/>
          </a:prstGeom>
          <a:noFill/>
          <a:ln w="28575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Очень любим </a:t>
            </a:r>
          </a:p>
          <a:p>
            <a:pPr algn="ctr"/>
            <a:r>
              <a:rPr lang="ru-RU" sz="3400" b="1" cap="none" spc="0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наш сад!</a:t>
            </a:r>
          </a:p>
          <a:p>
            <a:pPr algn="ctr"/>
            <a:r>
              <a:rPr lang="ru-RU" sz="3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Каждый нам Всегда здесь рад!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1509" y="5733256"/>
            <a:ext cx="80361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rgbClr val="00CC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 </a:t>
            </a:r>
            <a:endParaRPr lang="ru-RU" sz="5400" b="1" cap="all" spc="0" dirty="0">
              <a:ln/>
              <a:solidFill>
                <a:srgbClr val="00CCFF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894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39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detsad</dc:creator>
  <cp:lastModifiedBy>Svetlana</cp:lastModifiedBy>
  <cp:revision>22</cp:revision>
  <dcterms:created xsi:type="dcterms:W3CDTF">2018-05-10T03:25:26Z</dcterms:created>
  <dcterms:modified xsi:type="dcterms:W3CDTF">2018-05-17T07:05:06Z</dcterms:modified>
</cp:coreProperties>
</file>